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9" r:id="rId1"/>
    <p:sldMasterId id="2147483670" r:id="rId2"/>
  </p:sldMasterIdLst>
  <p:notesMasterIdLst>
    <p:notesMasterId r:id="rId4"/>
  </p:notesMasterIdLst>
  <p:sldIdLst>
    <p:sldId id="300" r:id="rId3"/>
  </p:sldIdLst>
  <p:sldSz cx="41760775" cy="50399950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11847" kern="1200">
        <a:solidFill>
          <a:schemeClr val="tx1"/>
        </a:solidFill>
        <a:latin typeface="Times" charset="0"/>
        <a:ea typeface="+mn-ea"/>
        <a:cs typeface="+mn-cs"/>
      </a:defRPr>
    </a:lvl1pPr>
    <a:lvl2pPr marL="2288207" algn="l" rtl="0" eaLnBrk="0" fontAlgn="base" hangingPunct="0">
      <a:spcBef>
        <a:spcPct val="0"/>
      </a:spcBef>
      <a:spcAft>
        <a:spcPct val="0"/>
      </a:spcAft>
      <a:defRPr sz="11847" kern="1200">
        <a:solidFill>
          <a:schemeClr val="tx1"/>
        </a:solidFill>
        <a:latin typeface="Times" charset="0"/>
        <a:ea typeface="+mn-ea"/>
        <a:cs typeface="+mn-cs"/>
      </a:defRPr>
    </a:lvl2pPr>
    <a:lvl3pPr marL="4576419" algn="l" rtl="0" eaLnBrk="0" fontAlgn="base" hangingPunct="0">
      <a:spcBef>
        <a:spcPct val="0"/>
      </a:spcBef>
      <a:spcAft>
        <a:spcPct val="0"/>
      </a:spcAft>
      <a:defRPr sz="11847" kern="1200">
        <a:solidFill>
          <a:schemeClr val="tx1"/>
        </a:solidFill>
        <a:latin typeface="Times" charset="0"/>
        <a:ea typeface="+mn-ea"/>
        <a:cs typeface="+mn-cs"/>
      </a:defRPr>
    </a:lvl3pPr>
    <a:lvl4pPr marL="6864627" algn="l" rtl="0" eaLnBrk="0" fontAlgn="base" hangingPunct="0">
      <a:spcBef>
        <a:spcPct val="0"/>
      </a:spcBef>
      <a:spcAft>
        <a:spcPct val="0"/>
      </a:spcAft>
      <a:defRPr sz="11847" kern="1200">
        <a:solidFill>
          <a:schemeClr val="tx1"/>
        </a:solidFill>
        <a:latin typeface="Times" charset="0"/>
        <a:ea typeface="+mn-ea"/>
        <a:cs typeface="+mn-cs"/>
      </a:defRPr>
    </a:lvl4pPr>
    <a:lvl5pPr marL="9152839" algn="l" rtl="0" eaLnBrk="0" fontAlgn="base" hangingPunct="0">
      <a:spcBef>
        <a:spcPct val="0"/>
      </a:spcBef>
      <a:spcAft>
        <a:spcPct val="0"/>
      </a:spcAft>
      <a:defRPr sz="11847" kern="1200">
        <a:solidFill>
          <a:schemeClr val="tx1"/>
        </a:solidFill>
        <a:latin typeface="Times" charset="0"/>
        <a:ea typeface="+mn-ea"/>
        <a:cs typeface="+mn-cs"/>
      </a:defRPr>
    </a:lvl5pPr>
    <a:lvl6pPr marL="11441046" algn="l" defTabSz="4576419" rtl="0" eaLnBrk="1" latinLnBrk="0" hangingPunct="1">
      <a:defRPr sz="11847" kern="1200">
        <a:solidFill>
          <a:schemeClr val="tx1"/>
        </a:solidFill>
        <a:latin typeface="Times" charset="0"/>
        <a:ea typeface="+mn-ea"/>
        <a:cs typeface="+mn-cs"/>
      </a:defRPr>
    </a:lvl6pPr>
    <a:lvl7pPr marL="13729258" algn="l" defTabSz="4576419" rtl="0" eaLnBrk="1" latinLnBrk="0" hangingPunct="1">
      <a:defRPr sz="11847" kern="1200">
        <a:solidFill>
          <a:schemeClr val="tx1"/>
        </a:solidFill>
        <a:latin typeface="Times" charset="0"/>
        <a:ea typeface="+mn-ea"/>
        <a:cs typeface="+mn-cs"/>
      </a:defRPr>
    </a:lvl7pPr>
    <a:lvl8pPr marL="16017466" algn="l" defTabSz="4576419" rtl="0" eaLnBrk="1" latinLnBrk="0" hangingPunct="1">
      <a:defRPr sz="11847" kern="1200">
        <a:solidFill>
          <a:schemeClr val="tx1"/>
        </a:solidFill>
        <a:latin typeface="Times" charset="0"/>
        <a:ea typeface="+mn-ea"/>
        <a:cs typeface="+mn-cs"/>
      </a:defRPr>
    </a:lvl8pPr>
    <a:lvl9pPr marL="18305677" algn="l" defTabSz="4576419" rtl="0" eaLnBrk="1" latinLnBrk="0" hangingPunct="1">
      <a:defRPr sz="11847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8" userDrawn="1">
          <p15:clr>
            <a:srgbClr val="A4A3A4"/>
          </p15:clr>
        </p15:guide>
        <p15:guide id="2" pos="1315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ultjan, Angela" initials="SA" lastIdx="1" clrIdx="0">
    <p:extLst>
      <p:ext uri="{19B8F6BF-5375-455C-9EA6-DF929625EA0E}">
        <p15:presenceInfo xmlns:p15="http://schemas.microsoft.com/office/powerpoint/2012/main" userId="S-1-5-21-2475249613-440823905-3066272528-125056" providerId="AD"/>
      </p:ext>
    </p:extLst>
  </p:cmAuthor>
  <p:cmAuthor id="2" name="Van Kaldenkerken, Max" initials="VKM" lastIdx="4" clrIdx="1">
    <p:extLst>
      <p:ext uri="{19B8F6BF-5375-455C-9EA6-DF929625EA0E}">
        <p15:presenceInfo xmlns:p15="http://schemas.microsoft.com/office/powerpoint/2012/main" userId="S-1-5-21-2475249613-440823905-3066272528-12798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1651"/>
    <a:srgbClr val="E50046"/>
    <a:srgbClr val="FFCCCC"/>
    <a:srgbClr val="D7E5F5"/>
    <a:srgbClr val="00692E"/>
    <a:srgbClr val="F3E75B"/>
    <a:srgbClr val="006176"/>
    <a:srgbClr val="00B0EA"/>
    <a:srgbClr val="1419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ittlere Formatvorlage 4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ittlere Formatvorlage 1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Helle Formatvorlage 2 - Akz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2" autoAdjust="0"/>
    <p:restoredTop sz="93800" autoAdjust="0"/>
  </p:normalViewPr>
  <p:slideViewPr>
    <p:cSldViewPr>
      <p:cViewPr varScale="1">
        <p:scale>
          <a:sx n="14" d="100"/>
          <a:sy n="14" d="100"/>
        </p:scale>
        <p:origin x="2256" y="108"/>
      </p:cViewPr>
      <p:guideLst>
        <p:guide orient="horz" pos="15878"/>
        <p:guide pos="13153"/>
      </p:guideLst>
    </p:cSldViewPr>
  </p:slideViewPr>
  <p:outlineViewPr>
    <p:cViewPr>
      <p:scale>
        <a:sx n="33" d="100"/>
        <a:sy n="33" d="100"/>
      </p:scale>
      <p:origin x="0" y="-5328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-1508"/>
    </p:cViewPr>
  </p:sorterViewPr>
  <p:notesViewPr>
    <p:cSldViewPr>
      <p:cViewPr varScale="1">
        <p:scale>
          <a:sx n="84" d="100"/>
          <a:sy n="84" d="100"/>
        </p:scale>
        <p:origin x="31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FDE4C-1766-4C6A-8710-64EA57CA355D}" type="datetimeFigureOut">
              <a:rPr lang="de-DE" smtClean="0"/>
              <a:pPr/>
              <a:t>06.09.2023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008188" y="685800"/>
            <a:ext cx="28416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E3A68-8B3B-4CDD-A779-85BB9A6571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6419" rtl="0" eaLnBrk="1" latinLnBrk="0" hangingPunct="1">
      <a:defRPr sz="6143" kern="1200">
        <a:solidFill>
          <a:schemeClr val="tx1"/>
        </a:solidFill>
        <a:latin typeface="+mn-lt"/>
        <a:ea typeface="+mn-ea"/>
        <a:cs typeface="+mn-cs"/>
      </a:defRPr>
    </a:lvl1pPr>
    <a:lvl2pPr marL="2288207" algn="l" defTabSz="4576419" rtl="0" eaLnBrk="1" latinLnBrk="0" hangingPunct="1">
      <a:defRPr sz="6143" kern="1200">
        <a:solidFill>
          <a:schemeClr val="tx1"/>
        </a:solidFill>
        <a:latin typeface="+mn-lt"/>
        <a:ea typeface="+mn-ea"/>
        <a:cs typeface="+mn-cs"/>
      </a:defRPr>
    </a:lvl2pPr>
    <a:lvl3pPr marL="4576419" algn="l" defTabSz="4576419" rtl="0" eaLnBrk="1" latinLnBrk="0" hangingPunct="1">
      <a:defRPr sz="6143" kern="1200">
        <a:solidFill>
          <a:schemeClr val="tx1"/>
        </a:solidFill>
        <a:latin typeface="+mn-lt"/>
        <a:ea typeface="+mn-ea"/>
        <a:cs typeface="+mn-cs"/>
      </a:defRPr>
    </a:lvl3pPr>
    <a:lvl4pPr marL="6864627" algn="l" defTabSz="4576419" rtl="0" eaLnBrk="1" latinLnBrk="0" hangingPunct="1">
      <a:defRPr sz="6143" kern="1200">
        <a:solidFill>
          <a:schemeClr val="tx1"/>
        </a:solidFill>
        <a:latin typeface="+mn-lt"/>
        <a:ea typeface="+mn-ea"/>
        <a:cs typeface="+mn-cs"/>
      </a:defRPr>
    </a:lvl4pPr>
    <a:lvl5pPr marL="9152839" algn="l" defTabSz="4576419" rtl="0" eaLnBrk="1" latinLnBrk="0" hangingPunct="1">
      <a:defRPr sz="6143" kern="1200">
        <a:solidFill>
          <a:schemeClr val="tx1"/>
        </a:solidFill>
        <a:latin typeface="+mn-lt"/>
        <a:ea typeface="+mn-ea"/>
        <a:cs typeface="+mn-cs"/>
      </a:defRPr>
    </a:lvl5pPr>
    <a:lvl6pPr marL="11441046" algn="l" defTabSz="4576419" rtl="0" eaLnBrk="1" latinLnBrk="0" hangingPunct="1">
      <a:defRPr sz="6143" kern="1200">
        <a:solidFill>
          <a:schemeClr val="tx1"/>
        </a:solidFill>
        <a:latin typeface="+mn-lt"/>
        <a:ea typeface="+mn-ea"/>
        <a:cs typeface="+mn-cs"/>
      </a:defRPr>
    </a:lvl6pPr>
    <a:lvl7pPr marL="13729258" algn="l" defTabSz="4576419" rtl="0" eaLnBrk="1" latinLnBrk="0" hangingPunct="1">
      <a:defRPr sz="6143" kern="1200">
        <a:solidFill>
          <a:schemeClr val="tx1"/>
        </a:solidFill>
        <a:latin typeface="+mn-lt"/>
        <a:ea typeface="+mn-ea"/>
        <a:cs typeface="+mn-cs"/>
      </a:defRPr>
    </a:lvl7pPr>
    <a:lvl8pPr marL="16017466" algn="l" defTabSz="4576419" rtl="0" eaLnBrk="1" latinLnBrk="0" hangingPunct="1">
      <a:defRPr sz="6143" kern="1200">
        <a:solidFill>
          <a:schemeClr val="tx1"/>
        </a:solidFill>
        <a:latin typeface="+mn-lt"/>
        <a:ea typeface="+mn-ea"/>
        <a:cs typeface="+mn-cs"/>
      </a:defRPr>
    </a:lvl8pPr>
    <a:lvl9pPr marL="18305677" algn="l" defTabSz="4576419" rtl="0" eaLnBrk="1" latinLnBrk="0" hangingPunct="1">
      <a:defRPr sz="614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546811DD-F2D0-D84C-80F1-148E08C266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6" y="4894"/>
            <a:ext cx="41752652" cy="5039278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2313769" y="12718728"/>
            <a:ext cx="25277444" cy="10803324"/>
          </a:xfrm>
        </p:spPr>
        <p:txBody>
          <a:bodyPr/>
          <a:lstStyle>
            <a:lvl1pPr algn="l">
              <a:lnSpc>
                <a:spcPts val="17894"/>
              </a:lnSpc>
              <a:defRPr sz="14911" b="1" spc="311" baseline="0">
                <a:solidFill>
                  <a:schemeClr val="bg1"/>
                </a:solidFill>
                <a:latin typeface="Frutiger 55 Roman" panose="02000503040000020004" pitchFamily="2" charset="0"/>
              </a:defRPr>
            </a:lvl1pPr>
          </a:lstStyle>
          <a:p>
            <a:r>
              <a:rPr lang="de-DE" dirty="0" smtClean="0"/>
              <a:t>Titel durch </a:t>
            </a:r>
            <a:r>
              <a:rPr lang="de-DE" dirty="0"/>
              <a:t>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313775" y="23760056"/>
            <a:ext cx="25277447" cy="7199590"/>
          </a:xfrm>
        </p:spPr>
        <p:txBody>
          <a:bodyPr>
            <a:noAutofit/>
          </a:bodyPr>
          <a:lstStyle>
            <a:lvl1pPr marL="0" indent="0" algn="l">
              <a:lnSpc>
                <a:spcPts val="17894"/>
              </a:lnSpc>
              <a:spcBef>
                <a:spcPts val="3728"/>
              </a:spcBef>
              <a:buNone/>
              <a:defRPr sz="14911" b="0">
                <a:solidFill>
                  <a:schemeClr val="bg1"/>
                </a:solidFill>
                <a:latin typeface="Frutiger 45 Light" panose="020B0500000000000000" pitchFamily="34" charset="0"/>
              </a:defRPr>
            </a:lvl1pPr>
            <a:lvl2pPr marL="16202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240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8606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4809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1011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721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341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961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Untertitel </a:t>
            </a:r>
            <a:r>
              <a:rPr lang="de-DE" dirty="0"/>
              <a:t>durch Klicken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de-DE" dirty="0" smtClean="0"/>
              <a:t>Zukunft der Mitgliedergewinnung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28960CF-E280-4FC7-ADCB-56302A179E5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2"/>
          </p:nvPr>
        </p:nvSpPr>
        <p:spPr>
          <a:xfrm>
            <a:off x="2952400" y="48519870"/>
            <a:ext cx="4506338" cy="959819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3417">
                <a:solidFill>
                  <a:schemeClr val="bg1">
                    <a:lumMod val="65000"/>
                  </a:schemeClr>
                </a:solidFill>
                <a:latin typeface="Frutiger 55 Roman" pitchFamily="2" charset="0"/>
              </a:defRPr>
            </a:lvl1pPr>
          </a:lstStyle>
          <a:p>
            <a:r>
              <a:rPr lang="de-DE" dirty="0" smtClean="0"/>
              <a:t>29.06. – 30.06.2022</a:t>
            </a:r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061020-37C3-491F-A347-8500845054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20102" y="13969434"/>
            <a:ext cx="31320582" cy="17546651"/>
          </a:xfrm>
          <a:prstGeom prst="rect">
            <a:avLst/>
          </a:prstGeom>
        </p:spPr>
        <p:txBody>
          <a:bodyPr anchor="b"/>
          <a:lstStyle>
            <a:lvl1pPr algn="ctr">
              <a:defRPr sz="15071" b="1">
                <a:solidFill>
                  <a:srgbClr val="0E1841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5BE39B9-04BF-4404-B59C-D5270E0E0D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20102" y="32192751"/>
            <a:ext cx="31320582" cy="1216831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220">
                <a:solidFill>
                  <a:srgbClr val="0E1841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  <a:lvl2pPr marL="1565974" indent="0" algn="ctr">
              <a:buNone/>
              <a:defRPr sz="6850"/>
            </a:lvl2pPr>
            <a:lvl3pPr marL="3131948" indent="0" algn="ctr">
              <a:buNone/>
              <a:defRPr sz="6166"/>
            </a:lvl3pPr>
            <a:lvl4pPr marL="4697922" indent="0" algn="ctr">
              <a:buNone/>
              <a:defRPr sz="5480"/>
            </a:lvl4pPr>
            <a:lvl5pPr marL="6263896" indent="0" algn="ctr">
              <a:buNone/>
              <a:defRPr sz="5480"/>
            </a:lvl5pPr>
            <a:lvl6pPr marL="7829871" indent="0" algn="ctr">
              <a:buNone/>
              <a:defRPr sz="5480"/>
            </a:lvl6pPr>
            <a:lvl7pPr marL="9395845" indent="0" algn="ctr">
              <a:buNone/>
              <a:defRPr sz="5480"/>
            </a:lvl7pPr>
            <a:lvl8pPr marL="10961819" indent="0" algn="ctr">
              <a:buNone/>
              <a:defRPr sz="5480"/>
            </a:lvl8pPr>
            <a:lvl9pPr marL="12527793" indent="0" algn="ctr">
              <a:buNone/>
              <a:defRPr sz="5480"/>
            </a:lvl9pPr>
          </a:lstStyle>
          <a:p>
            <a:r>
              <a:rPr lang="de-DE" dirty="0"/>
              <a:t>Master-Untertitelformat bearbeiten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EDC98D3-1282-4010-93D8-4E60AB9F3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469055-9B30-4943-8059-3C59AE33D2E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21232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AAE4B6-90D3-4891-8966-31C548033F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86879" y="7689228"/>
            <a:ext cx="11434020" cy="3101532"/>
          </a:xfrm>
          <a:prstGeom prst="rect">
            <a:avLst/>
          </a:prstGeom>
        </p:spPr>
        <p:txBody>
          <a:bodyPr/>
          <a:lstStyle>
            <a:lvl1pPr>
              <a:defRPr sz="6166" b="1">
                <a:solidFill>
                  <a:srgbClr val="0E1841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r>
              <a:rPr lang="de-DE" dirty="0"/>
              <a:t>HEADLINE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36F0B4-8F79-4E0E-962D-C209770D2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EC333B9-ABE1-439A-A428-B8FAC1691024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76154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AAE4B6-90D3-4891-8966-31C548033F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86879" y="7689228"/>
            <a:ext cx="11434020" cy="3101532"/>
          </a:xfrm>
          <a:prstGeom prst="rect">
            <a:avLst/>
          </a:prstGeom>
        </p:spPr>
        <p:txBody>
          <a:bodyPr/>
          <a:lstStyle>
            <a:lvl1pPr>
              <a:defRPr sz="6166" b="1">
                <a:solidFill>
                  <a:srgbClr val="0E1841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r>
              <a:rPr lang="de-DE" dirty="0"/>
              <a:t>HEADLINE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CB16E1-3D4B-4FBD-88C1-7D5F286F7E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4677" y="47104577"/>
            <a:ext cx="9396175" cy="3325855"/>
          </a:xfrm>
          <a:prstGeom prst="rect">
            <a:avLst/>
          </a:prstGeom>
        </p:spPr>
        <p:txBody>
          <a:bodyPr/>
          <a:lstStyle/>
          <a:p>
            <a:fld id="{01B85A17-9F46-487D-A1AA-CBA29FFEF16E}" type="datetime6">
              <a:rPr lang="de-DE" smtClean="0"/>
              <a:t>September 23</a:t>
            </a:fld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36F0B4-8F79-4E0E-962D-C209770D2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EC333B9-ABE1-439A-A428-B8FAC169102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Fußzeilenplatzhalter 4">
            <a:extLst>
              <a:ext uri="{FF2B5EF4-FFF2-40B4-BE49-F238E27FC236}">
                <a16:creationId xmlns:a16="http://schemas.microsoft.com/office/drawing/2014/main" id="{F19A0159-3B76-4C70-85FF-83E4828AB9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50585" y="1385605"/>
            <a:ext cx="19986946" cy="2042623"/>
          </a:xfrm>
          <a:prstGeom prst="rect">
            <a:avLst/>
          </a:prstGeom>
        </p:spPr>
        <p:txBody>
          <a:bodyPr/>
          <a:lstStyle>
            <a:lvl1pPr algn="l">
              <a:defRPr sz="4110">
                <a:solidFill>
                  <a:schemeClr val="tx1"/>
                </a:solidFill>
                <a:latin typeface="Source Sans Pro Light" panose="020B0403030403020204" pitchFamily="34" charset="0"/>
                <a:ea typeface="Source Sans Pro Light" panose="020B0403030403020204" pitchFamily="34" charset="0"/>
              </a:defRPr>
            </a:lvl1pPr>
          </a:lstStyle>
          <a:p>
            <a:r>
              <a:rPr lang="en-US" dirty="0" err="1"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Projektgruppe</a:t>
            </a:r>
            <a:r>
              <a:rPr lang="en-US" b="1" dirty="0"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 </a:t>
            </a:r>
            <a:r>
              <a:rPr lang="en-US" dirty="0"/>
              <a:t>— Zukunft der </a:t>
            </a:r>
            <a:r>
              <a:rPr lang="en-US" dirty="0" err="1"/>
              <a:t>Mitgliedergewinnung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3168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AAE4B6-90D3-4891-8966-31C548033F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71054" y="7495380"/>
            <a:ext cx="11434020" cy="3101532"/>
          </a:xfrm>
          <a:prstGeom prst="rect">
            <a:avLst/>
          </a:prstGeom>
        </p:spPr>
        <p:txBody>
          <a:bodyPr/>
          <a:lstStyle>
            <a:lvl1pPr>
              <a:defRPr sz="9591" b="1">
                <a:solidFill>
                  <a:srgbClr val="0E1841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r>
              <a:rPr lang="de-DE" dirty="0"/>
              <a:t>HEADLINE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6195218-7BFB-4771-B121-B6036FEDB9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1056" y="29876735"/>
            <a:ext cx="36018667" cy="15518226"/>
          </a:xfrm>
          <a:prstGeom prst="rect">
            <a:avLst/>
          </a:prstGeom>
        </p:spPr>
        <p:txBody>
          <a:bodyPr/>
          <a:lstStyle>
            <a:lvl1pPr>
              <a:defRPr sz="6166">
                <a:latin typeface="Source Sans Pro Light" panose="020B0403030403020204" pitchFamily="34" charset="0"/>
                <a:ea typeface="Source Sans Pro Light" panose="020B0403030403020204" pitchFamily="34" charset="0"/>
              </a:defRPr>
            </a:lvl1pPr>
            <a:lvl2pPr>
              <a:defRPr sz="6166">
                <a:latin typeface="Source Sans Pro Light" panose="020B0403030403020204" pitchFamily="34" charset="0"/>
                <a:ea typeface="Source Sans Pro Light" panose="020B0403030403020204" pitchFamily="34" charset="0"/>
              </a:defRPr>
            </a:lvl2pPr>
            <a:lvl3pPr>
              <a:defRPr sz="6166">
                <a:latin typeface="Source Sans Pro Light" panose="020B0403030403020204" pitchFamily="34" charset="0"/>
                <a:ea typeface="Source Sans Pro Light" panose="020B0403030403020204" pitchFamily="34" charset="0"/>
              </a:defRPr>
            </a:lvl3pPr>
            <a:lvl4pPr>
              <a:defRPr sz="6166">
                <a:latin typeface="Source Sans Pro Light" panose="020B0403030403020204" pitchFamily="34" charset="0"/>
                <a:ea typeface="Source Sans Pro Light" panose="020B0403030403020204" pitchFamily="34" charset="0"/>
              </a:defRPr>
            </a:lvl4pPr>
            <a:lvl5pPr>
              <a:defRPr sz="6166">
                <a:latin typeface="Source Sans Pro Light" panose="020B0403030403020204" pitchFamily="34" charset="0"/>
                <a:ea typeface="Source Sans Pro Light" panose="020B040303040302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CB16E1-3D4B-4FBD-88C1-7D5F286F7E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4677" y="47104577"/>
            <a:ext cx="9396175" cy="3325855"/>
          </a:xfrm>
          <a:prstGeom prst="rect">
            <a:avLst/>
          </a:prstGeom>
        </p:spPr>
        <p:txBody>
          <a:bodyPr/>
          <a:lstStyle/>
          <a:p>
            <a:fld id="{01B85A17-9F46-487D-A1AA-CBA29FFEF16E}" type="datetime6">
              <a:rPr lang="de-DE" smtClean="0"/>
              <a:t>September 23</a:t>
            </a:fld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36F0B4-8F79-4E0E-962D-C209770D2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EC333B9-ABE1-439A-A428-B8FAC169102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Fußzeilenplatzhalter 4">
            <a:extLst>
              <a:ext uri="{FF2B5EF4-FFF2-40B4-BE49-F238E27FC236}">
                <a16:creationId xmlns:a16="http://schemas.microsoft.com/office/drawing/2014/main" id="{F19A0159-3B76-4C70-85FF-83E4828AB9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50585" y="1385605"/>
            <a:ext cx="19986946" cy="2042623"/>
          </a:xfrm>
          <a:prstGeom prst="rect">
            <a:avLst/>
          </a:prstGeom>
        </p:spPr>
        <p:txBody>
          <a:bodyPr/>
          <a:lstStyle>
            <a:lvl1pPr algn="l">
              <a:defRPr sz="4110">
                <a:solidFill>
                  <a:schemeClr val="tx1"/>
                </a:solidFill>
                <a:latin typeface="Source Sans Pro Light" panose="020B0403030403020204" pitchFamily="34" charset="0"/>
                <a:ea typeface="Source Sans Pro Light" panose="020B0403030403020204" pitchFamily="34" charset="0"/>
              </a:defRPr>
            </a:lvl1pPr>
          </a:lstStyle>
          <a:p>
            <a:r>
              <a:rPr lang="en-US" dirty="0" err="1"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Projektgruppe</a:t>
            </a:r>
            <a:r>
              <a:rPr lang="en-US" b="1" dirty="0"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 </a:t>
            </a:r>
            <a:r>
              <a:rPr lang="en-US" dirty="0"/>
              <a:t>— Zukunft der </a:t>
            </a:r>
            <a:r>
              <a:rPr lang="en-US" dirty="0" err="1"/>
              <a:t>Mitgliedergewinnung</a:t>
            </a:r>
            <a:endParaRPr lang="en-US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70F2568-AABD-474B-B7D2-A107F1898DBC}"/>
              </a:ext>
            </a:extLst>
          </p:cNvPr>
          <p:cNvSpPr txBox="1"/>
          <p:nvPr userDrawn="1"/>
        </p:nvSpPr>
        <p:spPr>
          <a:xfrm>
            <a:off x="32705921" y="6331897"/>
            <a:ext cx="7920501" cy="1515479"/>
          </a:xfrm>
          <a:prstGeom prst="rect">
            <a:avLst/>
          </a:prstGeom>
          <a:solidFill>
            <a:srgbClr val="0E184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9248" b="0" dirty="0">
                <a:solidFill>
                  <a:schemeClr val="bg1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RUBRIK</a:t>
            </a:r>
            <a:endParaRPr lang="de-DE" sz="9248" b="0" dirty="0">
              <a:solidFill>
                <a:schemeClr val="bg1"/>
              </a:solidFill>
              <a:latin typeface="Source Sans Pro Semibold" panose="020B0603030403020204" pitchFamily="34" charset="0"/>
              <a:ea typeface="Source Sans Pro Semibold" panose="020B0603030403020204" pitchFamily="34" charset="0"/>
            </a:endParaRP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A1FA3086-18F8-4DC6-9129-B36C4AE6C8C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871060" y="19833323"/>
            <a:ext cx="13572253" cy="627665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863985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nhaltsplatzhalter 4">
            <a:extLst>
              <a:ext uri="{FF2B5EF4-FFF2-40B4-BE49-F238E27FC236}">
                <a16:creationId xmlns:a16="http://schemas.microsoft.com/office/drawing/2014/main" id="{CF14AD2C-4A17-5341-90E1-0BA6A4D644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68" y="12877"/>
            <a:ext cx="41730631" cy="50376854"/>
          </a:xfrm>
          <a:prstGeom prst="rect">
            <a:avLst/>
          </a:prstGeom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314983" y="11280765"/>
            <a:ext cx="36503629" cy="35997950"/>
          </a:xfrm>
        </p:spPr>
        <p:txBody>
          <a:bodyPr/>
          <a:lstStyle>
            <a:lvl1pPr>
              <a:defRPr sz="9941" b="0">
                <a:latin typeface="Frutiger 55 Roman" pitchFamily="2" charset="0"/>
              </a:defRPr>
            </a:lvl1pPr>
            <a:lvl2pPr>
              <a:defRPr sz="8699" b="0">
                <a:latin typeface="Frutiger 55 Roman" pitchFamily="2" charset="0"/>
              </a:defRPr>
            </a:lvl2pPr>
            <a:lvl3pPr>
              <a:defRPr sz="7457" b="0">
                <a:latin typeface="Frutiger 55 Roman" pitchFamily="2" charset="0"/>
              </a:defRPr>
            </a:lvl3pPr>
            <a:lvl4pPr>
              <a:defRPr sz="6835" b="0">
                <a:latin typeface="Frutiger 55 Roman" pitchFamily="2" charset="0"/>
              </a:defRPr>
            </a:lvl4pPr>
            <a:lvl5pPr>
              <a:defRPr sz="6213" b="0">
                <a:latin typeface="Frutiger 55 Roman" pitchFamily="2" charset="0"/>
              </a:defRPr>
            </a:lvl5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28960CF-E280-4FC7-ADCB-56302A179E5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2314984" y="4081174"/>
            <a:ext cx="33552921" cy="5759672"/>
          </a:xfrm>
        </p:spPr>
        <p:txBody>
          <a:bodyPr lIns="0" tIns="0" rIns="0" bIns="0" anchor="t"/>
          <a:lstStyle>
            <a:lvl1pPr algn="l">
              <a:lnSpc>
                <a:spcPts val="8699"/>
              </a:lnSpc>
              <a:defRPr sz="7457" b="1" cap="none" spc="311" baseline="0">
                <a:solidFill>
                  <a:schemeClr val="tx1"/>
                </a:solidFill>
                <a:latin typeface="Frutiger 45 Light" panose="020B0500000000000000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2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3850880" y="48519846"/>
            <a:ext cx="14059026" cy="959838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de-DE" dirty="0" smtClean="0"/>
              <a:t>Zukunft der Mitgliedergewinnung</a:t>
            </a:r>
            <a:endParaRPr lang="de-DE" dirty="0"/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2"/>
          </p:nvPr>
        </p:nvSpPr>
        <p:spPr>
          <a:xfrm>
            <a:off x="2952400" y="48519870"/>
            <a:ext cx="4506338" cy="959819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3417">
                <a:solidFill>
                  <a:schemeClr val="bg1">
                    <a:lumMod val="65000"/>
                  </a:schemeClr>
                </a:solidFill>
                <a:latin typeface="Frutiger 55 Roman" pitchFamily="2" charset="0"/>
              </a:defRPr>
            </a:lvl1pPr>
          </a:lstStyle>
          <a:p>
            <a:r>
              <a:rPr lang="de-DE" dirty="0" smtClean="0"/>
              <a:t>29.06. – 30.06.2022</a:t>
            </a:r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nhaltsplatzhalter 4">
            <a:extLst>
              <a:ext uri="{FF2B5EF4-FFF2-40B4-BE49-F238E27FC236}">
                <a16:creationId xmlns:a16="http://schemas.microsoft.com/office/drawing/2014/main" id="{CF14AD2C-4A17-5341-90E1-0BA6A4D644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17" y="7165"/>
            <a:ext cx="41752652" cy="50392785"/>
          </a:xfrm>
          <a:prstGeom prst="rect">
            <a:avLst/>
          </a:prstGeom>
        </p:spPr>
      </p:pic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28960CF-E280-4FC7-ADCB-56302A179E5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Titel 1"/>
          <p:cNvSpPr>
            <a:spLocks noGrp="1"/>
          </p:cNvSpPr>
          <p:nvPr>
            <p:ph type="ctrTitle" hasCustomPrompt="1"/>
          </p:nvPr>
        </p:nvSpPr>
        <p:spPr>
          <a:xfrm>
            <a:off x="2313769" y="12718728"/>
            <a:ext cx="25277444" cy="10803324"/>
          </a:xfrm>
        </p:spPr>
        <p:txBody>
          <a:bodyPr/>
          <a:lstStyle>
            <a:lvl1pPr algn="l">
              <a:lnSpc>
                <a:spcPts val="17894"/>
              </a:lnSpc>
              <a:defRPr sz="14911" b="1" spc="311" baseline="0">
                <a:solidFill>
                  <a:schemeClr val="bg1"/>
                </a:solidFill>
                <a:latin typeface="Frutiger 55 Roman" panose="02000503040000020004" pitchFamily="2" charset="0"/>
              </a:defRPr>
            </a:lvl1pPr>
          </a:lstStyle>
          <a:p>
            <a:r>
              <a:rPr lang="de-DE" dirty="0" smtClean="0"/>
              <a:t>Kapitel durch </a:t>
            </a:r>
            <a:r>
              <a:rPr lang="de-DE" dirty="0"/>
              <a:t>Klicken bearbeiten</a:t>
            </a:r>
          </a:p>
        </p:txBody>
      </p:sp>
      <p:sp>
        <p:nvSpPr>
          <p:cNvPr id="10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313775" y="23760056"/>
            <a:ext cx="25277447" cy="7199590"/>
          </a:xfrm>
        </p:spPr>
        <p:txBody>
          <a:bodyPr>
            <a:noAutofit/>
          </a:bodyPr>
          <a:lstStyle>
            <a:lvl1pPr marL="0" indent="0" algn="l">
              <a:lnSpc>
                <a:spcPts val="17894"/>
              </a:lnSpc>
              <a:spcBef>
                <a:spcPts val="3728"/>
              </a:spcBef>
              <a:buNone/>
              <a:defRPr sz="14911" b="0">
                <a:solidFill>
                  <a:schemeClr val="bg1"/>
                </a:solidFill>
                <a:latin typeface="Frutiger 45 Light" panose="020B0500000000000000" pitchFamily="34" charset="0"/>
              </a:defRPr>
            </a:lvl1pPr>
            <a:lvl2pPr marL="16202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240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8606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4809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1011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721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341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961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Untertitel </a:t>
            </a:r>
            <a:r>
              <a:rPr lang="de-DE" dirty="0"/>
              <a:t>durch Klicken bearbeiten</a:t>
            </a:r>
          </a:p>
        </p:txBody>
      </p:sp>
      <p:sp>
        <p:nvSpPr>
          <p:cNvPr id="12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3850880" y="48519846"/>
            <a:ext cx="14059026" cy="959838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de-DE" dirty="0" smtClean="0"/>
              <a:t>Zukunft der Mitgliedergewinnung</a:t>
            </a:r>
            <a:endParaRPr lang="de-DE" dirty="0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2"/>
          </p:nvPr>
        </p:nvSpPr>
        <p:spPr>
          <a:xfrm>
            <a:off x="2952400" y="48519870"/>
            <a:ext cx="4506338" cy="959819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3417">
                <a:solidFill>
                  <a:schemeClr val="bg1">
                    <a:lumMod val="65000"/>
                  </a:schemeClr>
                </a:solidFill>
                <a:latin typeface="Frutiger 55 Roman" pitchFamily="2" charset="0"/>
              </a:defRPr>
            </a:lvl1pPr>
          </a:lstStyle>
          <a:p>
            <a:r>
              <a:rPr lang="de-DE" dirty="0" smtClean="0"/>
              <a:t>29.06. – 30.06.2022</a:t>
            </a:r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nhaltsplatzhalter 4">
            <a:extLst>
              <a:ext uri="{FF2B5EF4-FFF2-40B4-BE49-F238E27FC236}">
                <a16:creationId xmlns:a16="http://schemas.microsoft.com/office/drawing/2014/main" id="{CF14AD2C-4A17-5341-90E1-0BA6A4D644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4915"/>
            <a:ext cx="41752648" cy="50392778"/>
          </a:xfrm>
          <a:prstGeom prst="rect">
            <a:avLst/>
          </a:prstGeom>
        </p:spPr>
      </p:pic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236695" y="11759991"/>
            <a:ext cx="17893548" cy="33714334"/>
          </a:xfrm>
        </p:spPr>
        <p:txBody>
          <a:bodyPr/>
          <a:lstStyle>
            <a:lvl1pPr>
              <a:defRPr sz="12499"/>
            </a:lvl1pPr>
            <a:lvl2pPr>
              <a:defRPr sz="10545"/>
            </a:lvl2pPr>
            <a:lvl3pPr>
              <a:defRPr sz="8982"/>
            </a:lvl3pPr>
            <a:lvl4pPr>
              <a:defRPr sz="8201"/>
            </a:lvl4pPr>
            <a:lvl5pPr>
              <a:defRPr sz="8201"/>
            </a:lvl5pPr>
            <a:lvl6pPr>
              <a:defRPr sz="8201"/>
            </a:lvl6pPr>
            <a:lvl7pPr>
              <a:defRPr sz="8201"/>
            </a:lvl7pPr>
            <a:lvl8pPr>
              <a:defRPr sz="8201"/>
            </a:lvl8pPr>
            <a:lvl9pPr>
              <a:defRPr sz="8201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0656693" y="11759984"/>
            <a:ext cx="17893548" cy="33714334"/>
          </a:xfrm>
        </p:spPr>
        <p:txBody>
          <a:bodyPr/>
          <a:lstStyle>
            <a:lvl1pPr>
              <a:defRPr sz="12499"/>
            </a:lvl1pPr>
            <a:lvl2pPr>
              <a:defRPr sz="10545"/>
            </a:lvl2pPr>
            <a:lvl3pPr>
              <a:defRPr sz="8982"/>
            </a:lvl3pPr>
            <a:lvl4pPr>
              <a:defRPr sz="8201"/>
            </a:lvl4pPr>
            <a:lvl5pPr>
              <a:defRPr sz="8201"/>
            </a:lvl5pPr>
            <a:lvl6pPr>
              <a:defRPr sz="8201"/>
            </a:lvl6pPr>
            <a:lvl7pPr>
              <a:defRPr sz="8201"/>
            </a:lvl7pPr>
            <a:lvl8pPr>
              <a:defRPr sz="8201"/>
            </a:lvl8pPr>
            <a:lvl9pPr>
              <a:defRPr sz="8201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37256419" y="48519846"/>
            <a:ext cx="2301775" cy="959838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28960CF-E280-4FC7-ADCB-56302A179E5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7" name="Titel 1"/>
          <p:cNvSpPr>
            <a:spLocks noGrp="1"/>
          </p:cNvSpPr>
          <p:nvPr>
            <p:ph type="title"/>
          </p:nvPr>
        </p:nvSpPr>
        <p:spPr>
          <a:xfrm>
            <a:off x="2314984" y="4081174"/>
            <a:ext cx="33552921" cy="5759672"/>
          </a:xfrm>
        </p:spPr>
        <p:txBody>
          <a:bodyPr lIns="0" tIns="0" rIns="0" bIns="0" anchor="t"/>
          <a:lstStyle>
            <a:lvl1pPr algn="l">
              <a:lnSpc>
                <a:spcPts val="8699"/>
              </a:lnSpc>
              <a:defRPr sz="7457" b="1" cap="none" spc="311" baseline="0">
                <a:solidFill>
                  <a:schemeClr val="tx1"/>
                </a:solidFill>
                <a:latin typeface="Frutiger 45 Light" panose="020B0500000000000000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3850880" y="48519846"/>
            <a:ext cx="14059026" cy="959838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de-DE" dirty="0" smtClean="0"/>
              <a:t>Zukunft der Mitgliedergewinnung</a:t>
            </a:r>
            <a:endParaRPr lang="de-DE" dirty="0"/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13"/>
          </p:nvPr>
        </p:nvSpPr>
        <p:spPr>
          <a:xfrm>
            <a:off x="2952400" y="48519870"/>
            <a:ext cx="4506338" cy="959819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3417">
                <a:solidFill>
                  <a:schemeClr val="bg1">
                    <a:lumMod val="65000"/>
                  </a:schemeClr>
                </a:solidFill>
                <a:latin typeface="Frutiger 55 Roman" pitchFamily="2" charset="0"/>
              </a:defRPr>
            </a:lvl1pPr>
          </a:lstStyle>
          <a:p>
            <a:r>
              <a:rPr lang="de-DE" dirty="0" smtClean="0"/>
              <a:t>29.06. – 30.06.2022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4160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nhaltsplatzhalter 4">
            <a:extLst>
              <a:ext uri="{FF2B5EF4-FFF2-40B4-BE49-F238E27FC236}">
                <a16:creationId xmlns:a16="http://schemas.microsoft.com/office/drawing/2014/main" id="{CF14AD2C-4A17-5341-90E1-0BA6A4D644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4915"/>
            <a:ext cx="41752648" cy="50392778"/>
          </a:xfrm>
          <a:prstGeom prst="rect">
            <a:avLst/>
          </a:prstGeom>
        </p:spPr>
      </p:pic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236695" y="11758019"/>
            <a:ext cx="17893548" cy="4799193"/>
          </a:xfrm>
        </p:spPr>
        <p:txBody>
          <a:bodyPr bIns="0" anchor="b">
            <a:noAutofit/>
          </a:bodyPr>
          <a:lstStyle>
            <a:lvl1pPr marL="0" indent="0">
              <a:lnSpc>
                <a:spcPts val="8077"/>
              </a:lnSpc>
              <a:spcBef>
                <a:spcPts val="0"/>
              </a:spcBef>
              <a:buNone/>
              <a:defRPr sz="7457" b="1" spc="-155" baseline="0">
                <a:latin typeface="Frutiger 45 Light" panose="020B0500000000000000" pitchFamily="34" charset="0"/>
              </a:defRPr>
            </a:lvl1pPr>
            <a:lvl2pPr marL="2036795" indent="0">
              <a:buNone/>
              <a:defRPr sz="8982" b="1"/>
            </a:lvl2pPr>
            <a:lvl3pPr marL="4073591" indent="0">
              <a:buNone/>
              <a:defRPr sz="8201" b="1"/>
            </a:lvl3pPr>
            <a:lvl4pPr marL="6110386" indent="0">
              <a:buNone/>
              <a:defRPr sz="7030" b="1"/>
            </a:lvl4pPr>
            <a:lvl5pPr marL="8147176" indent="0">
              <a:buNone/>
              <a:defRPr sz="7030" b="1"/>
            </a:lvl5pPr>
            <a:lvl6pPr marL="10183972" indent="0">
              <a:buNone/>
              <a:defRPr sz="7030" b="1"/>
            </a:lvl6pPr>
            <a:lvl7pPr marL="12220767" indent="0">
              <a:buNone/>
              <a:defRPr sz="7030" b="1"/>
            </a:lvl7pPr>
            <a:lvl8pPr marL="14257562" indent="0">
              <a:buNone/>
              <a:defRPr sz="7030" b="1"/>
            </a:lvl8pPr>
            <a:lvl9pPr marL="16294356" indent="0">
              <a:buNone/>
              <a:defRPr sz="703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236695" y="16560463"/>
            <a:ext cx="17893548" cy="28915141"/>
          </a:xfrm>
        </p:spPr>
        <p:txBody>
          <a:bodyPr/>
          <a:lstStyle>
            <a:lvl1pPr>
              <a:defRPr sz="10545"/>
            </a:lvl1pPr>
            <a:lvl2pPr>
              <a:defRPr sz="8982"/>
            </a:lvl2pPr>
            <a:lvl3pPr>
              <a:defRPr sz="8201"/>
            </a:lvl3pPr>
            <a:lvl4pPr>
              <a:defRPr sz="7030"/>
            </a:lvl4pPr>
            <a:lvl5pPr>
              <a:defRPr sz="7030"/>
            </a:lvl5pPr>
            <a:lvl6pPr>
              <a:defRPr sz="7030"/>
            </a:lvl6pPr>
            <a:lvl7pPr>
              <a:defRPr sz="7030"/>
            </a:lvl7pPr>
            <a:lvl8pPr>
              <a:defRPr sz="7030"/>
            </a:lvl8pPr>
            <a:lvl9pPr>
              <a:defRPr sz="703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20656693" y="11758019"/>
            <a:ext cx="17893548" cy="4799193"/>
          </a:xfrm>
        </p:spPr>
        <p:txBody>
          <a:bodyPr bIns="0" anchor="b">
            <a:noAutofit/>
          </a:bodyPr>
          <a:lstStyle>
            <a:lvl1pPr marL="0" indent="0">
              <a:lnSpc>
                <a:spcPts val="8077"/>
              </a:lnSpc>
              <a:spcBef>
                <a:spcPts val="0"/>
              </a:spcBef>
              <a:buNone/>
              <a:defRPr sz="7457" b="1" spc="-155" baseline="0">
                <a:latin typeface="Frutiger 45 Light" panose="020B0500000000000000" pitchFamily="34" charset="0"/>
              </a:defRPr>
            </a:lvl1pPr>
            <a:lvl2pPr marL="2036795" indent="0">
              <a:buNone/>
              <a:defRPr sz="8982" b="1"/>
            </a:lvl2pPr>
            <a:lvl3pPr marL="4073591" indent="0">
              <a:buNone/>
              <a:defRPr sz="8201" b="1"/>
            </a:lvl3pPr>
            <a:lvl4pPr marL="6110386" indent="0">
              <a:buNone/>
              <a:defRPr sz="7030" b="1"/>
            </a:lvl4pPr>
            <a:lvl5pPr marL="8147176" indent="0">
              <a:buNone/>
              <a:defRPr sz="7030" b="1"/>
            </a:lvl5pPr>
            <a:lvl6pPr marL="10183972" indent="0">
              <a:buNone/>
              <a:defRPr sz="7030" b="1"/>
            </a:lvl6pPr>
            <a:lvl7pPr marL="12220767" indent="0">
              <a:buNone/>
              <a:defRPr sz="7030" b="1"/>
            </a:lvl7pPr>
            <a:lvl8pPr marL="14257562" indent="0">
              <a:buNone/>
              <a:defRPr sz="7030" b="1"/>
            </a:lvl8pPr>
            <a:lvl9pPr marL="16294356" indent="0">
              <a:buNone/>
              <a:defRPr sz="703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20656694" y="16560463"/>
            <a:ext cx="17895536" cy="28915141"/>
          </a:xfrm>
        </p:spPr>
        <p:txBody>
          <a:bodyPr/>
          <a:lstStyle>
            <a:lvl1pPr>
              <a:defRPr sz="10545"/>
            </a:lvl1pPr>
            <a:lvl2pPr>
              <a:defRPr sz="8982"/>
            </a:lvl2pPr>
            <a:lvl3pPr>
              <a:defRPr sz="8201"/>
            </a:lvl3pPr>
            <a:lvl4pPr>
              <a:defRPr sz="7030"/>
            </a:lvl4pPr>
            <a:lvl5pPr>
              <a:defRPr sz="7030"/>
            </a:lvl5pPr>
            <a:lvl6pPr>
              <a:defRPr sz="7030"/>
            </a:lvl6pPr>
            <a:lvl7pPr>
              <a:defRPr sz="7030"/>
            </a:lvl7pPr>
            <a:lvl8pPr>
              <a:defRPr sz="7030"/>
            </a:lvl8pPr>
            <a:lvl9pPr>
              <a:defRPr sz="703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14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37256419" y="48519846"/>
            <a:ext cx="2301775" cy="959838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28960CF-E280-4FC7-ADCB-56302A179E5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7" name="Titel 1"/>
          <p:cNvSpPr>
            <a:spLocks noGrp="1"/>
          </p:cNvSpPr>
          <p:nvPr>
            <p:ph type="title"/>
          </p:nvPr>
        </p:nvSpPr>
        <p:spPr>
          <a:xfrm>
            <a:off x="2314984" y="4081174"/>
            <a:ext cx="33552921" cy="5759672"/>
          </a:xfrm>
        </p:spPr>
        <p:txBody>
          <a:bodyPr lIns="0" tIns="0" rIns="0" bIns="0" anchor="t"/>
          <a:lstStyle>
            <a:lvl1pPr algn="l">
              <a:lnSpc>
                <a:spcPts val="8699"/>
              </a:lnSpc>
              <a:defRPr sz="7457" b="1" cap="none" spc="311" baseline="0">
                <a:solidFill>
                  <a:schemeClr val="tx1"/>
                </a:solidFill>
                <a:latin typeface="Frutiger 45 Light" panose="020B0500000000000000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3850880" y="48519846"/>
            <a:ext cx="14059026" cy="959838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de-DE" dirty="0" smtClean="0"/>
              <a:t>Zukunft der Mitgliedergewinnung</a:t>
            </a:r>
            <a:endParaRPr lang="de-DE" dirty="0"/>
          </a:p>
        </p:txBody>
      </p:sp>
      <p:sp>
        <p:nvSpPr>
          <p:cNvPr id="13" name="Datumsplatzhalter 3"/>
          <p:cNvSpPr>
            <a:spLocks noGrp="1"/>
          </p:cNvSpPr>
          <p:nvPr>
            <p:ph type="dt" sz="half" idx="13"/>
          </p:nvPr>
        </p:nvSpPr>
        <p:spPr>
          <a:xfrm>
            <a:off x="2952400" y="48519870"/>
            <a:ext cx="4506338" cy="959819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3417">
                <a:solidFill>
                  <a:schemeClr val="bg1">
                    <a:lumMod val="65000"/>
                  </a:schemeClr>
                </a:solidFill>
                <a:latin typeface="Frutiger 55 Roman" pitchFamily="2" charset="0"/>
              </a:defRPr>
            </a:lvl1pPr>
          </a:lstStyle>
          <a:p>
            <a:r>
              <a:rPr lang="de-DE" dirty="0" smtClean="0"/>
              <a:t>29.06. – 30.06.2022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26381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nhaltsplatzhalter 4">
            <a:extLst>
              <a:ext uri="{FF2B5EF4-FFF2-40B4-BE49-F238E27FC236}">
                <a16:creationId xmlns:a16="http://schemas.microsoft.com/office/drawing/2014/main" id="{CF14AD2C-4A17-5341-90E1-0BA6A4D644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4915"/>
            <a:ext cx="41752648" cy="50392778"/>
          </a:xfrm>
          <a:prstGeom prst="rect">
            <a:avLst/>
          </a:prstGeom>
        </p:spPr>
      </p:pic>
      <p:sp>
        <p:nvSpPr>
          <p:cNvPr id="11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37256419" y="48519846"/>
            <a:ext cx="2301775" cy="959838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28960CF-E280-4FC7-ADCB-56302A179E5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2314984" y="4081174"/>
            <a:ext cx="33552921" cy="5759672"/>
          </a:xfrm>
        </p:spPr>
        <p:txBody>
          <a:bodyPr lIns="0" tIns="0" rIns="0" bIns="0" anchor="t"/>
          <a:lstStyle>
            <a:lvl1pPr algn="l">
              <a:lnSpc>
                <a:spcPts val="8699"/>
              </a:lnSpc>
              <a:defRPr sz="7457" b="1" cap="none" spc="311" baseline="0">
                <a:solidFill>
                  <a:schemeClr val="tx1"/>
                </a:solidFill>
                <a:latin typeface="Frutiger 45 Light" panose="020B0500000000000000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3850880" y="48519846"/>
            <a:ext cx="14059026" cy="959838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de-DE" dirty="0" smtClean="0"/>
              <a:t>Zukunft der Mitgliedergewinnung</a:t>
            </a:r>
            <a:endParaRPr lang="de-DE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2952400" y="48519870"/>
            <a:ext cx="4506338" cy="959819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3417">
                <a:solidFill>
                  <a:schemeClr val="bg1">
                    <a:lumMod val="65000"/>
                  </a:schemeClr>
                </a:solidFill>
                <a:latin typeface="Frutiger 55 Roman" pitchFamily="2" charset="0"/>
              </a:defRPr>
            </a:lvl1pPr>
          </a:lstStyle>
          <a:p>
            <a:r>
              <a:rPr lang="de-DE" dirty="0" smtClean="0"/>
              <a:t>29.06. – 30.06.2022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4686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nhaltsplatzhalter 4">
            <a:extLst>
              <a:ext uri="{FF2B5EF4-FFF2-40B4-BE49-F238E27FC236}">
                <a16:creationId xmlns:a16="http://schemas.microsoft.com/office/drawing/2014/main" id="{CF14AD2C-4A17-5341-90E1-0BA6A4D644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4915"/>
            <a:ext cx="41752648" cy="50392778"/>
          </a:xfrm>
          <a:prstGeom prst="rect">
            <a:avLst/>
          </a:prstGeom>
        </p:spPr>
      </p:pic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37256419" y="48519846"/>
            <a:ext cx="2301775" cy="959838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28960CF-E280-4FC7-ADCB-56302A179E5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3850880" y="48519846"/>
            <a:ext cx="14059026" cy="959838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de-DE" dirty="0" smtClean="0"/>
              <a:t>Zukunft der Mitgliedergewinnung</a:t>
            </a:r>
            <a:endParaRPr lang="de-DE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2952400" y="48519870"/>
            <a:ext cx="4506338" cy="959819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3417">
                <a:solidFill>
                  <a:schemeClr val="bg1">
                    <a:lumMod val="65000"/>
                  </a:schemeClr>
                </a:solidFill>
                <a:latin typeface="Frutiger 55 Roman" pitchFamily="2" charset="0"/>
              </a:defRPr>
            </a:lvl1pPr>
          </a:lstStyle>
          <a:p>
            <a:r>
              <a:rPr lang="de-DE" dirty="0" smtClean="0"/>
              <a:t>29.06. – 30.06.2022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2254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nhaltsplatzhalter 4">
            <a:extLst>
              <a:ext uri="{FF2B5EF4-FFF2-40B4-BE49-F238E27FC236}">
                <a16:creationId xmlns:a16="http://schemas.microsoft.com/office/drawing/2014/main" id="{CF14AD2C-4A17-5341-90E1-0BA6A4D644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4915"/>
            <a:ext cx="41752648" cy="50392778"/>
          </a:xfrm>
          <a:prstGeom prst="rect">
            <a:avLst/>
          </a:prstGeom>
        </p:spPr>
      </p:pic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236694" y="11761270"/>
            <a:ext cx="13744481" cy="4799193"/>
          </a:xfrm>
        </p:spPr>
        <p:txBody>
          <a:bodyPr bIns="0" anchor="b">
            <a:noAutofit/>
          </a:bodyPr>
          <a:lstStyle>
            <a:lvl1pPr marL="0" indent="0">
              <a:lnSpc>
                <a:spcPts val="8077"/>
              </a:lnSpc>
              <a:spcBef>
                <a:spcPts val="0"/>
              </a:spcBef>
              <a:buNone/>
              <a:defRPr sz="7457" b="1" spc="-155" baseline="0">
                <a:latin typeface="Frutiger 45 Light" panose="020B0500000000000000" pitchFamily="34" charset="0"/>
              </a:defRPr>
            </a:lvl1pPr>
            <a:lvl2pPr marL="2036795" indent="0">
              <a:buNone/>
              <a:defRPr sz="8982" b="1"/>
            </a:lvl2pPr>
            <a:lvl3pPr marL="4073591" indent="0">
              <a:buNone/>
              <a:defRPr sz="8201" b="1"/>
            </a:lvl3pPr>
            <a:lvl4pPr marL="6110386" indent="0">
              <a:buNone/>
              <a:defRPr sz="7030" b="1"/>
            </a:lvl4pPr>
            <a:lvl5pPr marL="8147176" indent="0">
              <a:buNone/>
              <a:defRPr sz="7030" b="1"/>
            </a:lvl5pPr>
            <a:lvl6pPr marL="10183972" indent="0">
              <a:buNone/>
              <a:defRPr sz="7030" b="1"/>
            </a:lvl6pPr>
            <a:lvl7pPr marL="12220767" indent="0">
              <a:buNone/>
              <a:defRPr sz="7030" b="1"/>
            </a:lvl7pPr>
            <a:lvl8pPr marL="14257562" indent="0">
              <a:buNone/>
              <a:defRPr sz="7030" b="1"/>
            </a:lvl8pPr>
            <a:lvl9pPr marL="16294356" indent="0">
              <a:buNone/>
              <a:defRPr sz="703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6406506" y="11761276"/>
            <a:ext cx="22145725" cy="33714334"/>
          </a:xfrm>
        </p:spPr>
        <p:txBody>
          <a:bodyPr/>
          <a:lstStyle>
            <a:lvl1pPr>
              <a:defRPr sz="10545"/>
            </a:lvl1pPr>
            <a:lvl2pPr>
              <a:defRPr sz="8982"/>
            </a:lvl2pPr>
            <a:lvl3pPr>
              <a:defRPr sz="8201"/>
            </a:lvl3pPr>
            <a:lvl4pPr>
              <a:defRPr sz="7030"/>
            </a:lvl4pPr>
            <a:lvl5pPr>
              <a:defRPr sz="7030"/>
            </a:lvl5pPr>
            <a:lvl6pPr>
              <a:defRPr sz="7030"/>
            </a:lvl6pPr>
            <a:lvl7pPr>
              <a:defRPr sz="7030"/>
            </a:lvl7pPr>
            <a:lvl8pPr>
              <a:defRPr sz="7030"/>
            </a:lvl8pPr>
            <a:lvl9pPr>
              <a:defRPr sz="703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4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37256419" y="48519846"/>
            <a:ext cx="2301775" cy="959838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28960CF-E280-4FC7-ADCB-56302A179E5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6" name="Textplatzhalter 3"/>
          <p:cNvSpPr>
            <a:spLocks noGrp="1"/>
          </p:cNvSpPr>
          <p:nvPr>
            <p:ph type="body" sz="half" idx="2"/>
          </p:nvPr>
        </p:nvSpPr>
        <p:spPr>
          <a:xfrm>
            <a:off x="2236695" y="16560463"/>
            <a:ext cx="13739008" cy="28915141"/>
          </a:xfrm>
        </p:spPr>
        <p:txBody>
          <a:bodyPr/>
          <a:lstStyle>
            <a:lvl1pPr marL="0" indent="0">
              <a:buNone/>
              <a:defRPr sz="6248"/>
            </a:lvl1pPr>
            <a:lvl2pPr marL="2036795" indent="0">
              <a:buNone/>
              <a:defRPr sz="5468"/>
            </a:lvl2pPr>
            <a:lvl3pPr marL="4073591" indent="0">
              <a:buNone/>
              <a:defRPr sz="4296"/>
            </a:lvl3pPr>
            <a:lvl4pPr marL="6110386" indent="0">
              <a:buNone/>
              <a:defRPr sz="3905"/>
            </a:lvl4pPr>
            <a:lvl5pPr marL="8147176" indent="0">
              <a:buNone/>
              <a:defRPr sz="3905"/>
            </a:lvl5pPr>
            <a:lvl6pPr marL="10183972" indent="0">
              <a:buNone/>
              <a:defRPr sz="3905"/>
            </a:lvl6pPr>
            <a:lvl7pPr marL="12220767" indent="0">
              <a:buNone/>
              <a:defRPr sz="3905"/>
            </a:lvl7pPr>
            <a:lvl8pPr marL="14257562" indent="0">
              <a:buNone/>
              <a:defRPr sz="3905"/>
            </a:lvl8pPr>
            <a:lvl9pPr marL="16294356" indent="0">
              <a:buNone/>
              <a:defRPr sz="3905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8" name="Titel 1"/>
          <p:cNvSpPr>
            <a:spLocks noGrp="1"/>
          </p:cNvSpPr>
          <p:nvPr>
            <p:ph type="title"/>
          </p:nvPr>
        </p:nvSpPr>
        <p:spPr>
          <a:xfrm>
            <a:off x="2314984" y="4081174"/>
            <a:ext cx="33552921" cy="5759672"/>
          </a:xfrm>
        </p:spPr>
        <p:txBody>
          <a:bodyPr lIns="0" tIns="0" rIns="0" bIns="0" anchor="t"/>
          <a:lstStyle>
            <a:lvl1pPr algn="l">
              <a:lnSpc>
                <a:spcPts val="8699"/>
              </a:lnSpc>
              <a:defRPr sz="7457" b="1" cap="none" spc="311" baseline="0">
                <a:solidFill>
                  <a:schemeClr val="tx1"/>
                </a:solidFill>
                <a:latin typeface="Frutiger 45 Light" panose="020B0500000000000000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3850880" y="48519846"/>
            <a:ext cx="14059026" cy="959838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de-DE" dirty="0" smtClean="0"/>
              <a:t>Zukunft der Mitgliedergewinnung</a:t>
            </a:r>
            <a:endParaRPr lang="de-DE" dirty="0"/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13"/>
          </p:nvPr>
        </p:nvSpPr>
        <p:spPr>
          <a:xfrm>
            <a:off x="2952400" y="48519870"/>
            <a:ext cx="4506338" cy="959819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3417">
                <a:solidFill>
                  <a:schemeClr val="bg1">
                    <a:lumMod val="65000"/>
                  </a:schemeClr>
                </a:solidFill>
                <a:latin typeface="Frutiger 55 Roman" pitchFamily="2" charset="0"/>
              </a:defRPr>
            </a:lvl1pPr>
          </a:lstStyle>
          <a:p>
            <a:r>
              <a:rPr lang="de-DE" dirty="0" smtClean="0"/>
              <a:t>29.06. – 30.06.2022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596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nhaltsplatzhalter 4">
            <a:extLst>
              <a:ext uri="{FF2B5EF4-FFF2-40B4-BE49-F238E27FC236}">
                <a16:creationId xmlns:a16="http://schemas.microsoft.com/office/drawing/2014/main" id="{CF14AD2C-4A17-5341-90E1-0BA6A4D644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4915"/>
            <a:ext cx="41752648" cy="50392778"/>
          </a:xfrm>
          <a:prstGeom prst="rect">
            <a:avLst/>
          </a:prstGeom>
        </p:spPr>
      </p:pic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8185403" y="9839155"/>
            <a:ext cx="25056465" cy="30239971"/>
          </a:xfrm>
        </p:spPr>
        <p:txBody>
          <a:bodyPr/>
          <a:lstStyle>
            <a:lvl1pPr marL="0" indent="0">
              <a:buNone/>
              <a:defRPr sz="14450">
                <a:latin typeface="Frutiger 45 Light" panose="020B0500000000000000" pitchFamily="34" charset="0"/>
              </a:defRPr>
            </a:lvl1pPr>
            <a:lvl2pPr marL="2036795" indent="0">
              <a:buNone/>
              <a:defRPr sz="12499"/>
            </a:lvl2pPr>
            <a:lvl3pPr marL="4073591" indent="0">
              <a:buNone/>
              <a:defRPr sz="10545"/>
            </a:lvl3pPr>
            <a:lvl4pPr marL="6110386" indent="0">
              <a:buNone/>
              <a:defRPr sz="8982"/>
            </a:lvl4pPr>
            <a:lvl5pPr marL="8147176" indent="0">
              <a:buNone/>
              <a:defRPr sz="8982"/>
            </a:lvl5pPr>
            <a:lvl6pPr marL="10183972" indent="0">
              <a:buNone/>
              <a:defRPr sz="8982"/>
            </a:lvl6pPr>
            <a:lvl7pPr marL="12220767" indent="0">
              <a:buNone/>
              <a:defRPr sz="8982"/>
            </a:lvl7pPr>
            <a:lvl8pPr marL="14257562" indent="0">
              <a:buNone/>
              <a:defRPr sz="8982"/>
            </a:lvl8pPr>
            <a:lvl9pPr marL="16294356" indent="0">
              <a:buNone/>
              <a:defRPr sz="8982"/>
            </a:lvl9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185403" y="40079125"/>
            <a:ext cx="25056465" cy="5280832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6213" baseline="0"/>
            </a:lvl1pPr>
            <a:lvl2pPr marL="2036795" indent="0">
              <a:buNone/>
              <a:defRPr sz="5468"/>
            </a:lvl2pPr>
            <a:lvl3pPr marL="4073591" indent="0">
              <a:buNone/>
              <a:defRPr sz="4296"/>
            </a:lvl3pPr>
            <a:lvl4pPr marL="6110386" indent="0">
              <a:buNone/>
              <a:defRPr sz="3905"/>
            </a:lvl4pPr>
            <a:lvl5pPr marL="8147176" indent="0">
              <a:buNone/>
              <a:defRPr sz="3905"/>
            </a:lvl5pPr>
            <a:lvl6pPr marL="10183972" indent="0">
              <a:buNone/>
              <a:defRPr sz="3905"/>
            </a:lvl6pPr>
            <a:lvl7pPr marL="12220767" indent="0">
              <a:buNone/>
              <a:defRPr sz="3905"/>
            </a:lvl7pPr>
            <a:lvl8pPr marL="14257562" indent="0">
              <a:buNone/>
              <a:defRPr sz="3905"/>
            </a:lvl8pPr>
            <a:lvl9pPr marL="16294356" indent="0">
              <a:buNone/>
              <a:defRPr sz="3905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3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37256419" y="48519846"/>
            <a:ext cx="2301775" cy="959838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28960CF-E280-4FC7-ADCB-56302A179E5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6" name="Titel 1"/>
          <p:cNvSpPr>
            <a:spLocks noGrp="1"/>
          </p:cNvSpPr>
          <p:nvPr>
            <p:ph type="title"/>
          </p:nvPr>
        </p:nvSpPr>
        <p:spPr>
          <a:xfrm>
            <a:off x="2314984" y="4081174"/>
            <a:ext cx="33552921" cy="5759672"/>
          </a:xfrm>
        </p:spPr>
        <p:txBody>
          <a:bodyPr lIns="0" tIns="0" rIns="0" bIns="0" anchor="t"/>
          <a:lstStyle>
            <a:lvl1pPr algn="l">
              <a:lnSpc>
                <a:spcPts val="8699"/>
              </a:lnSpc>
              <a:defRPr sz="7457" b="1" cap="none" spc="311" baseline="0">
                <a:solidFill>
                  <a:schemeClr val="tx1"/>
                </a:solidFill>
                <a:latin typeface="Frutiger 45 Light" panose="020B0500000000000000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3850880" y="48519846"/>
            <a:ext cx="14059026" cy="959838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de-DE" dirty="0" smtClean="0"/>
              <a:t>Zukunft der Mitgliedergewinnung</a:t>
            </a:r>
            <a:endParaRPr lang="de-DE" dirty="0"/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13"/>
          </p:nvPr>
        </p:nvSpPr>
        <p:spPr>
          <a:xfrm>
            <a:off x="2952400" y="48519870"/>
            <a:ext cx="4506338" cy="959819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3417">
                <a:solidFill>
                  <a:schemeClr val="bg1">
                    <a:lumMod val="65000"/>
                  </a:schemeClr>
                </a:solidFill>
                <a:latin typeface="Frutiger 55 Roman" pitchFamily="2" charset="0"/>
              </a:defRPr>
            </a:lvl1pPr>
          </a:lstStyle>
          <a:p>
            <a:r>
              <a:rPr lang="de-DE" dirty="0" smtClean="0"/>
              <a:t>29.06. – 30.06.2022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5394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5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793012" y="857137"/>
            <a:ext cx="36879735" cy="6879497"/>
          </a:xfrm>
          <a:prstGeom prst="rect">
            <a:avLst/>
          </a:prstGeom>
        </p:spPr>
        <p:txBody>
          <a:bodyPr vert="horz" lIns="104306" tIns="52153" rIns="104306" bIns="52153" rtlCol="0" anchor="ctr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793015" y="11759998"/>
            <a:ext cx="36503629" cy="29315753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2952400" y="48519870"/>
            <a:ext cx="4506338" cy="959819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3417">
                <a:solidFill>
                  <a:schemeClr val="bg1">
                    <a:lumMod val="65000"/>
                  </a:schemeClr>
                </a:solidFill>
                <a:latin typeface="Frutiger 55 Roman" pitchFamily="2" charset="0"/>
              </a:defRPr>
            </a:lvl1pPr>
          </a:lstStyle>
          <a:p>
            <a:r>
              <a:rPr lang="de-DE" dirty="0" smtClean="0"/>
              <a:t>29.06. – 30.06.2022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3850880" y="48519846"/>
            <a:ext cx="14059026" cy="959838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3417">
                <a:solidFill>
                  <a:schemeClr val="bg1">
                    <a:lumMod val="65000"/>
                  </a:schemeClr>
                </a:solidFill>
                <a:latin typeface="Frutiger 55 Roman" pitchFamily="2" charset="0"/>
              </a:defRPr>
            </a:lvl1pPr>
          </a:lstStyle>
          <a:p>
            <a:r>
              <a:rPr lang="de-DE" dirty="0" smtClean="0"/>
              <a:t>Zukunft der Mitgliedergewinnung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37256419" y="48519846"/>
            <a:ext cx="2301775" cy="959838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3417">
                <a:solidFill>
                  <a:schemeClr val="bg1"/>
                </a:solidFill>
                <a:latin typeface="Frutiger 55 Roman" pitchFamily="2" charset="0"/>
              </a:defRPr>
            </a:lvl1pPr>
          </a:lstStyle>
          <a:p>
            <a:fld id="{128960CF-E280-4FC7-ADCB-56302A179E5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</p:sldLayoutIdLst>
  <p:hf hdr="0"/>
  <p:txStyles>
    <p:titleStyle>
      <a:lvl1pPr algn="ctr" defTabSz="3240466" rtl="0" eaLnBrk="1" latinLnBrk="0" hangingPunct="1">
        <a:spcBef>
          <a:spcPct val="0"/>
        </a:spcBef>
        <a:buNone/>
        <a:defRPr sz="11494" kern="1200">
          <a:solidFill>
            <a:schemeClr val="tx1"/>
          </a:solidFill>
          <a:latin typeface="Frutiger 55 Roman" pitchFamily="2" charset="0"/>
          <a:ea typeface="+mj-ea"/>
          <a:cs typeface="+mj-cs"/>
        </a:defRPr>
      </a:lvl1pPr>
    </p:titleStyle>
    <p:bodyStyle>
      <a:lvl1pPr marL="1215175" indent="-1215175" algn="l" defTabSz="3240466" rtl="0" eaLnBrk="1" latinLnBrk="0" hangingPunct="1">
        <a:spcBef>
          <a:spcPct val="20000"/>
        </a:spcBef>
        <a:buFont typeface="Arial" pitchFamily="34" charset="0"/>
        <a:buChar char="•"/>
        <a:defRPr sz="11494" kern="1200">
          <a:solidFill>
            <a:schemeClr val="tx1"/>
          </a:solidFill>
          <a:latin typeface="+mn-lt"/>
          <a:ea typeface="+mn-ea"/>
          <a:cs typeface="+mn-cs"/>
        </a:defRPr>
      </a:lvl1pPr>
      <a:lvl2pPr marL="2632878" indent="-1012644" algn="l" defTabSz="3240466" rtl="0" eaLnBrk="1" latinLnBrk="0" hangingPunct="1">
        <a:spcBef>
          <a:spcPct val="20000"/>
        </a:spcBef>
        <a:buFont typeface="Arial" pitchFamily="34" charset="0"/>
        <a:buChar char="–"/>
        <a:defRPr sz="9941" kern="1200">
          <a:solidFill>
            <a:schemeClr val="tx1"/>
          </a:solidFill>
          <a:latin typeface="+mn-lt"/>
          <a:ea typeface="+mn-ea"/>
          <a:cs typeface="+mn-cs"/>
        </a:defRPr>
      </a:lvl2pPr>
      <a:lvl3pPr marL="4050582" indent="-810116" algn="l" defTabSz="3240466" rtl="0" eaLnBrk="1" latinLnBrk="0" hangingPunct="1">
        <a:spcBef>
          <a:spcPct val="20000"/>
        </a:spcBef>
        <a:buFont typeface="Arial" pitchFamily="34" charset="0"/>
        <a:buChar char="•"/>
        <a:defRPr sz="8388" kern="1200">
          <a:solidFill>
            <a:schemeClr val="tx1"/>
          </a:solidFill>
          <a:latin typeface="+mn-lt"/>
          <a:ea typeface="+mn-ea"/>
          <a:cs typeface="+mn-cs"/>
        </a:defRPr>
      </a:lvl3pPr>
      <a:lvl4pPr marL="5670815" indent="-810116" algn="l" defTabSz="3240466" rtl="0" eaLnBrk="1" latinLnBrk="0" hangingPunct="1">
        <a:spcBef>
          <a:spcPct val="20000"/>
        </a:spcBef>
        <a:buFont typeface="Arial" pitchFamily="34" charset="0"/>
        <a:buChar char="–"/>
        <a:defRPr sz="7145" kern="1200">
          <a:solidFill>
            <a:schemeClr val="tx1"/>
          </a:solidFill>
          <a:latin typeface="+mn-lt"/>
          <a:ea typeface="+mn-ea"/>
          <a:cs typeface="+mn-cs"/>
        </a:defRPr>
      </a:lvl4pPr>
      <a:lvl5pPr marL="7291047" indent="-810116" algn="l" defTabSz="3240466" rtl="0" eaLnBrk="1" latinLnBrk="0" hangingPunct="1">
        <a:spcBef>
          <a:spcPct val="20000"/>
        </a:spcBef>
        <a:buFont typeface="Arial" pitchFamily="34" charset="0"/>
        <a:buChar char="»"/>
        <a:defRPr sz="7145" kern="1200">
          <a:solidFill>
            <a:schemeClr val="tx1"/>
          </a:solidFill>
          <a:latin typeface="+mn-lt"/>
          <a:ea typeface="+mn-ea"/>
          <a:cs typeface="+mn-cs"/>
        </a:defRPr>
      </a:lvl5pPr>
      <a:lvl6pPr marL="8911279" indent="-810116" algn="l" defTabSz="3240466" rtl="0" eaLnBrk="1" latinLnBrk="0" hangingPunct="1">
        <a:spcBef>
          <a:spcPct val="20000"/>
        </a:spcBef>
        <a:buFont typeface="Arial" pitchFamily="34" charset="0"/>
        <a:buChar char="•"/>
        <a:defRPr sz="7145" kern="1200">
          <a:solidFill>
            <a:schemeClr val="tx1"/>
          </a:solidFill>
          <a:latin typeface="+mn-lt"/>
          <a:ea typeface="+mn-ea"/>
          <a:cs typeface="+mn-cs"/>
        </a:defRPr>
      </a:lvl6pPr>
      <a:lvl7pPr marL="10531512" indent="-810116" algn="l" defTabSz="3240466" rtl="0" eaLnBrk="1" latinLnBrk="0" hangingPunct="1">
        <a:spcBef>
          <a:spcPct val="20000"/>
        </a:spcBef>
        <a:buFont typeface="Arial" pitchFamily="34" charset="0"/>
        <a:buChar char="•"/>
        <a:defRPr sz="7145" kern="1200">
          <a:solidFill>
            <a:schemeClr val="tx1"/>
          </a:solidFill>
          <a:latin typeface="+mn-lt"/>
          <a:ea typeface="+mn-ea"/>
          <a:cs typeface="+mn-cs"/>
        </a:defRPr>
      </a:lvl7pPr>
      <a:lvl8pPr marL="12151745" indent="-810116" algn="l" defTabSz="3240466" rtl="0" eaLnBrk="1" latinLnBrk="0" hangingPunct="1">
        <a:spcBef>
          <a:spcPct val="20000"/>
        </a:spcBef>
        <a:buFont typeface="Arial" pitchFamily="34" charset="0"/>
        <a:buChar char="•"/>
        <a:defRPr sz="7145" kern="1200">
          <a:solidFill>
            <a:schemeClr val="tx1"/>
          </a:solidFill>
          <a:latin typeface="+mn-lt"/>
          <a:ea typeface="+mn-ea"/>
          <a:cs typeface="+mn-cs"/>
        </a:defRPr>
      </a:lvl8pPr>
      <a:lvl9pPr marL="13771978" indent="-810116" algn="l" defTabSz="3240466" rtl="0" eaLnBrk="1" latinLnBrk="0" hangingPunct="1">
        <a:spcBef>
          <a:spcPct val="20000"/>
        </a:spcBef>
        <a:buFont typeface="Arial" pitchFamily="34" charset="0"/>
        <a:buChar char="•"/>
        <a:defRPr sz="71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3240466" rtl="0" eaLnBrk="1" latinLnBrk="0" hangingPunct="1">
        <a:defRPr sz="6524" kern="1200">
          <a:solidFill>
            <a:schemeClr val="tx1"/>
          </a:solidFill>
          <a:latin typeface="+mn-lt"/>
          <a:ea typeface="+mn-ea"/>
          <a:cs typeface="+mn-cs"/>
        </a:defRPr>
      </a:lvl1pPr>
      <a:lvl2pPr marL="1620233" algn="l" defTabSz="3240466" rtl="0" eaLnBrk="1" latinLnBrk="0" hangingPunct="1">
        <a:defRPr sz="6524" kern="1200">
          <a:solidFill>
            <a:schemeClr val="tx1"/>
          </a:solidFill>
          <a:latin typeface="+mn-lt"/>
          <a:ea typeface="+mn-ea"/>
          <a:cs typeface="+mn-cs"/>
        </a:defRPr>
      </a:lvl2pPr>
      <a:lvl3pPr marL="3240466" algn="l" defTabSz="3240466" rtl="0" eaLnBrk="1" latinLnBrk="0" hangingPunct="1">
        <a:defRPr sz="6524" kern="1200">
          <a:solidFill>
            <a:schemeClr val="tx1"/>
          </a:solidFill>
          <a:latin typeface="+mn-lt"/>
          <a:ea typeface="+mn-ea"/>
          <a:cs typeface="+mn-cs"/>
        </a:defRPr>
      </a:lvl3pPr>
      <a:lvl4pPr marL="4860698" algn="l" defTabSz="3240466" rtl="0" eaLnBrk="1" latinLnBrk="0" hangingPunct="1">
        <a:defRPr sz="6524" kern="1200">
          <a:solidFill>
            <a:schemeClr val="tx1"/>
          </a:solidFill>
          <a:latin typeface="+mn-lt"/>
          <a:ea typeface="+mn-ea"/>
          <a:cs typeface="+mn-cs"/>
        </a:defRPr>
      </a:lvl4pPr>
      <a:lvl5pPr marL="6480931" algn="l" defTabSz="3240466" rtl="0" eaLnBrk="1" latinLnBrk="0" hangingPunct="1">
        <a:defRPr sz="6524" kern="1200">
          <a:solidFill>
            <a:schemeClr val="tx1"/>
          </a:solidFill>
          <a:latin typeface="+mn-lt"/>
          <a:ea typeface="+mn-ea"/>
          <a:cs typeface="+mn-cs"/>
        </a:defRPr>
      </a:lvl5pPr>
      <a:lvl6pPr marL="8101163" algn="l" defTabSz="3240466" rtl="0" eaLnBrk="1" latinLnBrk="0" hangingPunct="1">
        <a:defRPr sz="6524" kern="1200">
          <a:solidFill>
            <a:schemeClr val="tx1"/>
          </a:solidFill>
          <a:latin typeface="+mn-lt"/>
          <a:ea typeface="+mn-ea"/>
          <a:cs typeface="+mn-cs"/>
        </a:defRPr>
      </a:lvl6pPr>
      <a:lvl7pPr marL="9721396" algn="l" defTabSz="3240466" rtl="0" eaLnBrk="1" latinLnBrk="0" hangingPunct="1">
        <a:defRPr sz="6524" kern="1200">
          <a:solidFill>
            <a:schemeClr val="tx1"/>
          </a:solidFill>
          <a:latin typeface="+mn-lt"/>
          <a:ea typeface="+mn-ea"/>
          <a:cs typeface="+mn-cs"/>
        </a:defRPr>
      </a:lvl7pPr>
      <a:lvl8pPr marL="11341628" algn="l" defTabSz="3240466" rtl="0" eaLnBrk="1" latinLnBrk="0" hangingPunct="1">
        <a:defRPr sz="6524" kern="1200">
          <a:solidFill>
            <a:schemeClr val="tx1"/>
          </a:solidFill>
          <a:latin typeface="+mn-lt"/>
          <a:ea typeface="+mn-ea"/>
          <a:cs typeface="+mn-cs"/>
        </a:defRPr>
      </a:lvl8pPr>
      <a:lvl9pPr marL="12961861" algn="l" defTabSz="3240466" rtl="0" eaLnBrk="1" latinLnBrk="0" hangingPunct="1">
        <a:defRPr sz="65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8133B0-395D-4B16-B70F-60BBDD90B6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133562" y="47111871"/>
            <a:ext cx="4152238" cy="32880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110">
                <a:solidFill>
                  <a:schemeClr val="tx1"/>
                </a:solidFill>
                <a:latin typeface="Frutiger 45 Light" panose="020B0500000000000000" pitchFamily="34" charset="0"/>
                <a:ea typeface="Frutiger 45 Light" panose="020B0500000000000000" pitchFamily="34" charset="0"/>
              </a:defRPr>
            </a:lvl1pPr>
          </a:lstStyle>
          <a:p>
            <a:fld id="{BEC333B9-ABE1-439A-A428-B8FAC1691024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52E14904-A98A-4E61-9E22-8226D9B476C3}"/>
              </a:ext>
            </a:extLst>
          </p:cNvPr>
          <p:cNvCxnSpPr>
            <a:cxnSpLocks/>
          </p:cNvCxnSpPr>
          <p:nvPr userDrawn="1"/>
        </p:nvCxnSpPr>
        <p:spPr>
          <a:xfrm>
            <a:off x="18133560" y="48755909"/>
            <a:ext cx="1080410" cy="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hteck 10">
            <a:extLst>
              <a:ext uri="{FF2B5EF4-FFF2-40B4-BE49-F238E27FC236}">
                <a16:creationId xmlns:a16="http://schemas.microsoft.com/office/drawing/2014/main" id="{51FE2B91-536A-46E0-82BD-567D7538AF1C}"/>
              </a:ext>
            </a:extLst>
          </p:cNvPr>
          <p:cNvSpPr/>
          <p:nvPr userDrawn="1"/>
        </p:nvSpPr>
        <p:spPr>
          <a:xfrm>
            <a:off x="1159465" y="5028367"/>
            <a:ext cx="39441846" cy="42076229"/>
          </a:xfrm>
          <a:prstGeom prst="rect">
            <a:avLst/>
          </a:prstGeom>
          <a:solidFill>
            <a:srgbClr val="F4F2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9248"/>
          </a:p>
        </p:txBody>
      </p: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67CE991E-D454-431E-9A4F-D3D3CF482A96}"/>
              </a:ext>
            </a:extLst>
          </p:cNvPr>
          <p:cNvCxnSpPr>
            <a:cxnSpLocks/>
          </p:cNvCxnSpPr>
          <p:nvPr userDrawn="1"/>
        </p:nvCxnSpPr>
        <p:spPr>
          <a:xfrm>
            <a:off x="21205389" y="48755907"/>
            <a:ext cx="108041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5" name="Grafik 34">
            <a:extLst>
              <a:ext uri="{FF2B5EF4-FFF2-40B4-BE49-F238E27FC236}">
                <a16:creationId xmlns:a16="http://schemas.microsoft.com/office/drawing/2014/main" id="{AC99CD0F-C1CF-4C79-A66F-61955550B3D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75292" y="1060754"/>
            <a:ext cx="1254831" cy="2692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000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</p:sldLayoutIdLst>
  <p:hf hdr="0"/>
  <p:txStyles>
    <p:titleStyle>
      <a:lvl1pPr algn="l" defTabSz="3131948" rtl="0" eaLnBrk="1" latinLnBrk="0" hangingPunct="1">
        <a:lnSpc>
          <a:spcPct val="90000"/>
        </a:lnSpc>
        <a:spcBef>
          <a:spcPct val="0"/>
        </a:spcBef>
        <a:buNone/>
        <a:defRPr sz="1507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82989" indent="-782989" algn="l" defTabSz="3131948" rtl="0" eaLnBrk="1" latinLnBrk="0" hangingPunct="1">
        <a:lnSpc>
          <a:spcPct val="90000"/>
        </a:lnSpc>
        <a:spcBef>
          <a:spcPts val="3427"/>
        </a:spcBef>
        <a:buFont typeface="Arial" panose="020B0604020202020204" pitchFamily="34" charset="0"/>
        <a:buChar char="•"/>
        <a:defRPr sz="9591" kern="1200">
          <a:solidFill>
            <a:schemeClr val="tx1"/>
          </a:solidFill>
          <a:latin typeface="+mn-lt"/>
          <a:ea typeface="+mn-ea"/>
          <a:cs typeface="+mn-cs"/>
        </a:defRPr>
      </a:lvl1pPr>
      <a:lvl2pPr marL="2348963" indent="-782989" algn="l" defTabSz="3131948" rtl="0" eaLnBrk="1" latinLnBrk="0" hangingPunct="1">
        <a:lnSpc>
          <a:spcPct val="90000"/>
        </a:lnSpc>
        <a:spcBef>
          <a:spcPts val="1712"/>
        </a:spcBef>
        <a:buFont typeface="Arial" panose="020B0604020202020204" pitchFamily="34" charset="0"/>
        <a:buChar char="•"/>
        <a:defRPr sz="8220" kern="1200">
          <a:solidFill>
            <a:schemeClr val="tx1"/>
          </a:solidFill>
          <a:latin typeface="+mn-lt"/>
          <a:ea typeface="+mn-ea"/>
          <a:cs typeface="+mn-cs"/>
        </a:defRPr>
      </a:lvl2pPr>
      <a:lvl3pPr marL="3914936" indent="-782989" algn="l" defTabSz="3131948" rtl="0" eaLnBrk="1" latinLnBrk="0" hangingPunct="1">
        <a:lnSpc>
          <a:spcPct val="90000"/>
        </a:lnSpc>
        <a:spcBef>
          <a:spcPts val="1712"/>
        </a:spcBef>
        <a:buFont typeface="Arial" panose="020B0604020202020204" pitchFamily="34" charset="0"/>
        <a:buChar char="•"/>
        <a:defRPr sz="6850" kern="1200">
          <a:solidFill>
            <a:schemeClr val="tx1"/>
          </a:solidFill>
          <a:latin typeface="+mn-lt"/>
          <a:ea typeface="+mn-ea"/>
          <a:cs typeface="+mn-cs"/>
        </a:defRPr>
      </a:lvl3pPr>
      <a:lvl4pPr marL="5480911" indent="-782989" algn="l" defTabSz="3131948" rtl="0" eaLnBrk="1" latinLnBrk="0" hangingPunct="1">
        <a:lnSpc>
          <a:spcPct val="90000"/>
        </a:lnSpc>
        <a:spcBef>
          <a:spcPts val="1712"/>
        </a:spcBef>
        <a:buFont typeface="Arial" panose="020B0604020202020204" pitchFamily="34" charset="0"/>
        <a:buChar char="•"/>
        <a:defRPr sz="6166" kern="1200">
          <a:solidFill>
            <a:schemeClr val="tx1"/>
          </a:solidFill>
          <a:latin typeface="+mn-lt"/>
          <a:ea typeface="+mn-ea"/>
          <a:cs typeface="+mn-cs"/>
        </a:defRPr>
      </a:lvl4pPr>
      <a:lvl5pPr marL="7046884" indent="-782989" algn="l" defTabSz="3131948" rtl="0" eaLnBrk="1" latinLnBrk="0" hangingPunct="1">
        <a:lnSpc>
          <a:spcPct val="90000"/>
        </a:lnSpc>
        <a:spcBef>
          <a:spcPts val="1712"/>
        </a:spcBef>
        <a:buFont typeface="Arial" panose="020B0604020202020204" pitchFamily="34" charset="0"/>
        <a:buChar char="•"/>
        <a:defRPr sz="6166" kern="1200">
          <a:solidFill>
            <a:schemeClr val="tx1"/>
          </a:solidFill>
          <a:latin typeface="+mn-lt"/>
          <a:ea typeface="+mn-ea"/>
          <a:cs typeface="+mn-cs"/>
        </a:defRPr>
      </a:lvl5pPr>
      <a:lvl6pPr marL="8612859" indent="-782989" algn="l" defTabSz="3131948" rtl="0" eaLnBrk="1" latinLnBrk="0" hangingPunct="1">
        <a:lnSpc>
          <a:spcPct val="90000"/>
        </a:lnSpc>
        <a:spcBef>
          <a:spcPts val="1712"/>
        </a:spcBef>
        <a:buFont typeface="Arial" panose="020B0604020202020204" pitchFamily="34" charset="0"/>
        <a:buChar char="•"/>
        <a:defRPr sz="6166" kern="1200">
          <a:solidFill>
            <a:schemeClr val="tx1"/>
          </a:solidFill>
          <a:latin typeface="+mn-lt"/>
          <a:ea typeface="+mn-ea"/>
          <a:cs typeface="+mn-cs"/>
        </a:defRPr>
      </a:lvl6pPr>
      <a:lvl7pPr marL="10178832" indent="-782989" algn="l" defTabSz="3131948" rtl="0" eaLnBrk="1" latinLnBrk="0" hangingPunct="1">
        <a:lnSpc>
          <a:spcPct val="90000"/>
        </a:lnSpc>
        <a:spcBef>
          <a:spcPts val="1712"/>
        </a:spcBef>
        <a:buFont typeface="Arial" panose="020B0604020202020204" pitchFamily="34" charset="0"/>
        <a:buChar char="•"/>
        <a:defRPr sz="6166" kern="1200">
          <a:solidFill>
            <a:schemeClr val="tx1"/>
          </a:solidFill>
          <a:latin typeface="+mn-lt"/>
          <a:ea typeface="+mn-ea"/>
          <a:cs typeface="+mn-cs"/>
        </a:defRPr>
      </a:lvl7pPr>
      <a:lvl8pPr marL="11744808" indent="-782989" algn="l" defTabSz="3131948" rtl="0" eaLnBrk="1" latinLnBrk="0" hangingPunct="1">
        <a:lnSpc>
          <a:spcPct val="90000"/>
        </a:lnSpc>
        <a:spcBef>
          <a:spcPts val="1712"/>
        </a:spcBef>
        <a:buFont typeface="Arial" panose="020B0604020202020204" pitchFamily="34" charset="0"/>
        <a:buChar char="•"/>
        <a:defRPr sz="6166" kern="1200">
          <a:solidFill>
            <a:schemeClr val="tx1"/>
          </a:solidFill>
          <a:latin typeface="+mn-lt"/>
          <a:ea typeface="+mn-ea"/>
          <a:cs typeface="+mn-cs"/>
        </a:defRPr>
      </a:lvl8pPr>
      <a:lvl9pPr marL="13310781" indent="-782989" algn="l" defTabSz="3131948" rtl="0" eaLnBrk="1" latinLnBrk="0" hangingPunct="1">
        <a:lnSpc>
          <a:spcPct val="90000"/>
        </a:lnSpc>
        <a:spcBef>
          <a:spcPts val="1712"/>
        </a:spcBef>
        <a:buFont typeface="Arial" panose="020B0604020202020204" pitchFamily="34" charset="0"/>
        <a:buChar char="•"/>
        <a:defRPr sz="616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3131948" rtl="0" eaLnBrk="1" latinLnBrk="0" hangingPunct="1">
        <a:defRPr sz="6166" kern="1200">
          <a:solidFill>
            <a:schemeClr val="tx1"/>
          </a:solidFill>
          <a:latin typeface="+mn-lt"/>
          <a:ea typeface="+mn-ea"/>
          <a:cs typeface="+mn-cs"/>
        </a:defRPr>
      </a:lvl1pPr>
      <a:lvl2pPr marL="1565974" algn="l" defTabSz="3131948" rtl="0" eaLnBrk="1" latinLnBrk="0" hangingPunct="1">
        <a:defRPr sz="6166" kern="1200">
          <a:solidFill>
            <a:schemeClr val="tx1"/>
          </a:solidFill>
          <a:latin typeface="+mn-lt"/>
          <a:ea typeface="+mn-ea"/>
          <a:cs typeface="+mn-cs"/>
        </a:defRPr>
      </a:lvl2pPr>
      <a:lvl3pPr marL="3131948" algn="l" defTabSz="3131948" rtl="0" eaLnBrk="1" latinLnBrk="0" hangingPunct="1">
        <a:defRPr sz="6166" kern="1200">
          <a:solidFill>
            <a:schemeClr val="tx1"/>
          </a:solidFill>
          <a:latin typeface="+mn-lt"/>
          <a:ea typeface="+mn-ea"/>
          <a:cs typeface="+mn-cs"/>
        </a:defRPr>
      </a:lvl3pPr>
      <a:lvl4pPr marL="4697922" algn="l" defTabSz="3131948" rtl="0" eaLnBrk="1" latinLnBrk="0" hangingPunct="1">
        <a:defRPr sz="6166" kern="1200">
          <a:solidFill>
            <a:schemeClr val="tx1"/>
          </a:solidFill>
          <a:latin typeface="+mn-lt"/>
          <a:ea typeface="+mn-ea"/>
          <a:cs typeface="+mn-cs"/>
        </a:defRPr>
      </a:lvl4pPr>
      <a:lvl5pPr marL="6263896" algn="l" defTabSz="3131948" rtl="0" eaLnBrk="1" latinLnBrk="0" hangingPunct="1">
        <a:defRPr sz="6166" kern="1200">
          <a:solidFill>
            <a:schemeClr val="tx1"/>
          </a:solidFill>
          <a:latin typeface="+mn-lt"/>
          <a:ea typeface="+mn-ea"/>
          <a:cs typeface="+mn-cs"/>
        </a:defRPr>
      </a:lvl5pPr>
      <a:lvl6pPr marL="7829871" algn="l" defTabSz="3131948" rtl="0" eaLnBrk="1" latinLnBrk="0" hangingPunct="1">
        <a:defRPr sz="6166" kern="1200">
          <a:solidFill>
            <a:schemeClr val="tx1"/>
          </a:solidFill>
          <a:latin typeface="+mn-lt"/>
          <a:ea typeface="+mn-ea"/>
          <a:cs typeface="+mn-cs"/>
        </a:defRPr>
      </a:lvl6pPr>
      <a:lvl7pPr marL="9395845" algn="l" defTabSz="3131948" rtl="0" eaLnBrk="1" latinLnBrk="0" hangingPunct="1">
        <a:defRPr sz="6166" kern="1200">
          <a:solidFill>
            <a:schemeClr val="tx1"/>
          </a:solidFill>
          <a:latin typeface="+mn-lt"/>
          <a:ea typeface="+mn-ea"/>
          <a:cs typeface="+mn-cs"/>
        </a:defRPr>
      </a:lvl7pPr>
      <a:lvl8pPr marL="10961819" algn="l" defTabSz="3131948" rtl="0" eaLnBrk="1" latinLnBrk="0" hangingPunct="1">
        <a:defRPr sz="6166" kern="1200">
          <a:solidFill>
            <a:schemeClr val="tx1"/>
          </a:solidFill>
          <a:latin typeface="+mn-lt"/>
          <a:ea typeface="+mn-ea"/>
          <a:cs typeface="+mn-cs"/>
        </a:defRPr>
      </a:lvl8pPr>
      <a:lvl9pPr marL="12527793" algn="l" defTabSz="3131948" rtl="0" eaLnBrk="1" latinLnBrk="0" hangingPunct="1">
        <a:defRPr sz="616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Projekt Zukunft der Mitgliedergewinnung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3578143" y="10918709"/>
            <a:ext cx="14223128" cy="1255728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60000" defTabSz="313194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5400" dirty="0" smtClean="0">
                <a:solidFill>
                  <a:prstClr val="black"/>
                </a:solidFill>
                <a:latin typeface="Frutiger 55 Roman" panose="02000503040000020004" pitchFamily="2" charset="0"/>
              </a:rPr>
              <a:t/>
            </a:r>
            <a:br>
              <a:rPr lang="de-DE" sz="5400" dirty="0" smtClean="0">
                <a:solidFill>
                  <a:prstClr val="black"/>
                </a:solidFill>
                <a:latin typeface="Frutiger 55 Roman" panose="02000503040000020004" pitchFamily="2" charset="0"/>
              </a:rPr>
            </a:br>
            <a:r>
              <a:rPr lang="de-DE" sz="5400" dirty="0" smtClean="0">
                <a:solidFill>
                  <a:prstClr val="black"/>
                </a:solidFill>
                <a:latin typeface="Frutiger 55 Roman" panose="02000503040000020004" pitchFamily="2" charset="0"/>
              </a:rPr>
              <a:t>Betrieb</a:t>
            </a:r>
            <a:r>
              <a:rPr lang="de-DE" sz="5400" dirty="0">
                <a:solidFill>
                  <a:prstClr val="black"/>
                </a:solidFill>
                <a:latin typeface="Frutiger 55 Roman" panose="02000503040000020004" pitchFamily="2" charset="0"/>
              </a:rPr>
              <a:t>: 	</a:t>
            </a:r>
            <a:r>
              <a:rPr lang="de-DE" sz="5400" dirty="0" smtClean="0">
                <a:solidFill>
                  <a:prstClr val="black"/>
                </a:solidFill>
                <a:latin typeface="Frutiger 55 Roman" panose="02000503040000020004" pitchFamily="2" charset="0"/>
              </a:rPr>
              <a:t>	_ </a:t>
            </a:r>
            <a:r>
              <a:rPr lang="de-DE" sz="5400" dirty="0">
                <a:solidFill>
                  <a:prstClr val="black"/>
                </a:solidFill>
                <a:latin typeface="Frutiger 55 Roman" panose="02000503040000020004" pitchFamily="2" charset="0"/>
              </a:rPr>
              <a:t>_ _ _ _ _ _ _ _ _ _ </a:t>
            </a:r>
            <a:r>
              <a:rPr lang="de-DE" sz="5400" dirty="0" smtClean="0">
                <a:solidFill>
                  <a:prstClr val="black"/>
                </a:solidFill>
                <a:latin typeface="Frutiger 55 Roman" panose="02000503040000020004" pitchFamily="2" charset="0"/>
              </a:rPr>
              <a:t>_</a:t>
            </a:r>
            <a:br>
              <a:rPr lang="de-DE" sz="5400" dirty="0" smtClean="0">
                <a:solidFill>
                  <a:prstClr val="black"/>
                </a:solidFill>
                <a:latin typeface="Frutiger 55 Roman" panose="02000503040000020004" pitchFamily="2" charset="0"/>
              </a:rPr>
            </a:br>
            <a:endParaRPr lang="de-DE" sz="5400" dirty="0">
              <a:solidFill>
                <a:prstClr val="black"/>
              </a:solidFill>
              <a:latin typeface="Frutiger 55 Roman" panose="02000503040000020004" pitchFamily="2" charset="0"/>
            </a:endParaRPr>
          </a:p>
          <a:p>
            <a:pPr marL="360000" defTabSz="313194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5400" dirty="0">
                <a:solidFill>
                  <a:prstClr val="black"/>
                </a:solidFill>
                <a:latin typeface="Frutiger 55 Roman" panose="02000503040000020004" pitchFamily="2" charset="0"/>
              </a:rPr>
              <a:t>Arbeitnehmer*innen:	_ _ _ </a:t>
            </a:r>
            <a:r>
              <a:rPr lang="de-DE" sz="5400">
                <a:solidFill>
                  <a:prstClr val="black"/>
                </a:solidFill>
                <a:latin typeface="Frutiger 55 Roman" panose="02000503040000020004" pitchFamily="2" charset="0"/>
              </a:rPr>
              <a:t>_ </a:t>
            </a:r>
            <a:r>
              <a:rPr lang="de-DE" sz="5400" smtClean="0">
                <a:solidFill>
                  <a:prstClr val="black"/>
                </a:solidFill>
                <a:latin typeface="Frutiger 55 Roman" panose="02000503040000020004" pitchFamily="2" charset="0"/>
              </a:rPr>
              <a:t>_ _</a:t>
            </a:r>
            <a:r>
              <a:rPr lang="de-DE" sz="5400" dirty="0" smtClean="0">
                <a:solidFill>
                  <a:prstClr val="black"/>
                </a:solidFill>
                <a:latin typeface="Frutiger 55 Roman" panose="02000503040000020004" pitchFamily="2" charset="0"/>
              </a:rPr>
              <a:t/>
            </a:r>
            <a:br>
              <a:rPr lang="de-DE" sz="5400" dirty="0" smtClean="0">
                <a:solidFill>
                  <a:prstClr val="black"/>
                </a:solidFill>
                <a:latin typeface="Frutiger 55 Roman" panose="02000503040000020004" pitchFamily="2" charset="0"/>
              </a:rPr>
            </a:br>
            <a:r>
              <a:rPr lang="de-DE" sz="5400" dirty="0">
                <a:solidFill>
                  <a:prstClr val="black"/>
                </a:solidFill>
                <a:latin typeface="Frutiger 55 Roman" panose="02000503040000020004" pitchFamily="2" charset="0"/>
              </a:rPr>
              <a:t/>
            </a:r>
            <a:br>
              <a:rPr lang="de-DE" sz="5400" dirty="0">
                <a:solidFill>
                  <a:prstClr val="black"/>
                </a:solidFill>
                <a:latin typeface="Frutiger 55 Roman" panose="02000503040000020004" pitchFamily="2" charset="0"/>
              </a:rPr>
            </a:br>
            <a:r>
              <a:rPr lang="de-DE" sz="5400" dirty="0">
                <a:solidFill>
                  <a:prstClr val="black"/>
                </a:solidFill>
                <a:latin typeface="Frutiger 55 Roman" panose="02000503040000020004" pitchFamily="2" charset="0"/>
              </a:rPr>
              <a:t>Mitglieder:		_ _ _ </a:t>
            </a:r>
            <a:r>
              <a:rPr lang="de-DE" sz="5400">
                <a:solidFill>
                  <a:prstClr val="black"/>
                </a:solidFill>
                <a:latin typeface="Frutiger 55 Roman" panose="02000503040000020004" pitchFamily="2" charset="0"/>
              </a:rPr>
              <a:t>_ </a:t>
            </a:r>
            <a:r>
              <a:rPr lang="de-DE" sz="5400" smtClean="0">
                <a:solidFill>
                  <a:prstClr val="black"/>
                </a:solidFill>
                <a:latin typeface="Frutiger 55 Roman" panose="02000503040000020004" pitchFamily="2" charset="0"/>
              </a:rPr>
              <a:t>_ _</a:t>
            </a:r>
            <a:r>
              <a:rPr lang="de-DE" sz="5400" dirty="0" smtClean="0">
                <a:solidFill>
                  <a:prstClr val="black"/>
                </a:solidFill>
                <a:latin typeface="Frutiger 55 Roman" panose="02000503040000020004" pitchFamily="2" charset="0"/>
              </a:rPr>
              <a:t/>
            </a:r>
            <a:br>
              <a:rPr lang="de-DE" sz="5400" dirty="0" smtClean="0">
                <a:solidFill>
                  <a:prstClr val="black"/>
                </a:solidFill>
                <a:latin typeface="Frutiger 55 Roman" panose="02000503040000020004" pitchFamily="2" charset="0"/>
              </a:rPr>
            </a:br>
            <a:endParaRPr lang="de-DE" sz="5400" dirty="0">
              <a:solidFill>
                <a:prstClr val="black"/>
              </a:solidFill>
              <a:latin typeface="Frutiger 55 Roman" panose="02000503040000020004" pitchFamily="2" charset="0"/>
            </a:endParaRPr>
          </a:p>
          <a:p>
            <a:pPr marL="360000" defTabSz="313194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5400" dirty="0">
                <a:solidFill>
                  <a:prstClr val="black"/>
                </a:solidFill>
                <a:latin typeface="Frutiger 55 Roman" panose="02000503040000020004" pitchFamily="2" charset="0"/>
              </a:rPr>
              <a:t>v</a:t>
            </a:r>
            <a:r>
              <a:rPr lang="de-DE" sz="5400" dirty="0" smtClean="0">
                <a:solidFill>
                  <a:prstClr val="black"/>
                </a:solidFill>
                <a:latin typeface="Frutiger 55 Roman" panose="02000503040000020004" pitchFamily="2" charset="0"/>
              </a:rPr>
              <a:t>er.di-EA</a:t>
            </a:r>
            <a:r>
              <a:rPr lang="de-DE" sz="5400" dirty="0">
                <a:solidFill>
                  <a:prstClr val="black"/>
                </a:solidFill>
                <a:latin typeface="Frutiger 55 Roman" panose="02000503040000020004" pitchFamily="2" charset="0"/>
              </a:rPr>
              <a:t>: 	_ _ _ _ _ _ _ _ _ _ _ </a:t>
            </a:r>
            <a:r>
              <a:rPr lang="de-DE" sz="5400" dirty="0" smtClean="0">
                <a:solidFill>
                  <a:prstClr val="black"/>
                </a:solidFill>
                <a:latin typeface="Frutiger 55 Roman" panose="02000503040000020004" pitchFamily="2" charset="0"/>
              </a:rPr>
              <a:t>_</a:t>
            </a:r>
            <a:br>
              <a:rPr lang="de-DE" sz="5400" dirty="0" smtClean="0">
                <a:solidFill>
                  <a:prstClr val="black"/>
                </a:solidFill>
                <a:latin typeface="Frutiger 55 Roman" panose="02000503040000020004" pitchFamily="2" charset="0"/>
              </a:rPr>
            </a:br>
            <a:endParaRPr lang="de-DE" sz="5400" dirty="0">
              <a:solidFill>
                <a:prstClr val="black"/>
              </a:solidFill>
              <a:latin typeface="Frutiger 55 Roman" panose="02000503040000020004" pitchFamily="2" charset="0"/>
            </a:endParaRPr>
          </a:p>
          <a:p>
            <a:pPr marL="360000" defTabSz="313194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5400" dirty="0">
                <a:solidFill>
                  <a:prstClr val="black"/>
                </a:solidFill>
                <a:latin typeface="Frutiger 55 Roman" panose="02000503040000020004" pitchFamily="2" charset="0"/>
              </a:rPr>
              <a:t>v</a:t>
            </a:r>
            <a:r>
              <a:rPr lang="de-DE" sz="5400" dirty="0" smtClean="0">
                <a:solidFill>
                  <a:prstClr val="black"/>
                </a:solidFill>
                <a:latin typeface="Frutiger 55 Roman" panose="02000503040000020004" pitchFamily="2" charset="0"/>
              </a:rPr>
              <a:t>er.di-HA</a:t>
            </a:r>
            <a:r>
              <a:rPr lang="de-DE" sz="5400" dirty="0">
                <a:solidFill>
                  <a:prstClr val="black"/>
                </a:solidFill>
                <a:latin typeface="Frutiger 55 Roman" panose="02000503040000020004" pitchFamily="2" charset="0"/>
              </a:rPr>
              <a:t>: 	_ _ _ _ _ _ _ _ _ _ _ _ 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098512" y="35915610"/>
            <a:ext cx="6388386" cy="16049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313194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4349" b="1" dirty="0">
                <a:latin typeface="Frutiger 45 Light" panose="020B0500000000000000" pitchFamily="34" charset="0"/>
              </a:rPr>
              <a:t>Ziel:</a:t>
            </a:r>
          </a:p>
          <a:p>
            <a:pPr defTabSz="3131948"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 sz="5480" b="1" dirty="0">
              <a:latin typeface="Calibri" panose="020F0502020204030204"/>
            </a:endParaRPr>
          </a:p>
        </p:txBody>
      </p:sp>
      <p:sp>
        <p:nvSpPr>
          <p:cNvPr id="11" name="L-Form 10"/>
          <p:cNvSpPr/>
          <p:nvPr/>
        </p:nvSpPr>
        <p:spPr>
          <a:xfrm rot="5400000">
            <a:off x="3805994" y="32443288"/>
            <a:ext cx="1860805" cy="8036502"/>
          </a:xfrm>
          <a:prstGeom prst="corner">
            <a:avLst>
              <a:gd name="adj1" fmla="val 16120"/>
              <a:gd name="adj2" fmla="val 16110"/>
            </a:avLst>
          </a:prstGeom>
          <a:solidFill>
            <a:srgbClr val="FFFF00"/>
          </a:solidFill>
          <a:ln w="25400" cap="flat" cmpd="sng" algn="ctr">
            <a:noFill/>
            <a:prstDash val="solid"/>
          </a:ln>
          <a:effectLst/>
        </p:spPr>
      </p:sp>
      <p:sp>
        <p:nvSpPr>
          <p:cNvPr id="19" name="L-Form 18"/>
          <p:cNvSpPr/>
          <p:nvPr/>
        </p:nvSpPr>
        <p:spPr>
          <a:xfrm rot="5400000">
            <a:off x="36042736" y="22722545"/>
            <a:ext cx="2334894" cy="7689781"/>
          </a:xfrm>
          <a:prstGeom prst="corner">
            <a:avLst>
              <a:gd name="adj1" fmla="val 16120"/>
              <a:gd name="adj2" fmla="val 16110"/>
            </a:avLst>
          </a:prstGeom>
          <a:solidFill>
            <a:srgbClr val="ED1651"/>
          </a:solidFill>
          <a:ln w="25400" cap="flat" cmpd="sng" algn="ctr">
            <a:noFill/>
            <a:prstDash val="solid"/>
          </a:ln>
          <a:effectLst/>
        </p:spPr>
      </p:sp>
      <p:sp>
        <p:nvSpPr>
          <p:cNvPr id="24" name="Textfeld 23"/>
          <p:cNvSpPr txBox="1"/>
          <p:nvPr/>
        </p:nvSpPr>
        <p:spPr>
          <a:xfrm>
            <a:off x="33732494" y="25844211"/>
            <a:ext cx="6401549" cy="7616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313194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4349" b="1" dirty="0">
                <a:latin typeface="Frutiger 45 Light" panose="020B0500000000000000" pitchFamily="34" charset="0"/>
              </a:rPr>
              <a:t>Ziel: </a:t>
            </a:r>
          </a:p>
        </p:txBody>
      </p:sp>
      <p:sp>
        <p:nvSpPr>
          <p:cNvPr id="27" name="Textfeld 26"/>
          <p:cNvSpPr txBox="1"/>
          <p:nvPr/>
        </p:nvSpPr>
        <p:spPr>
          <a:xfrm>
            <a:off x="29206397" y="10918709"/>
            <a:ext cx="9964022" cy="8367162"/>
          </a:xfrm>
          <a:prstGeom prst="rect">
            <a:avLst/>
          </a:prstGeom>
          <a:solidFill>
            <a:schemeClr val="bg1"/>
          </a:solidFill>
          <a:ln w="127000">
            <a:solidFill>
              <a:srgbClr val="ED1651"/>
            </a:solidFill>
          </a:ln>
        </p:spPr>
        <p:txBody>
          <a:bodyPr wrap="square" rtlCol="0">
            <a:spAutoFit/>
          </a:bodyPr>
          <a:lstStyle/>
          <a:p>
            <a:pPr marL="360000" defTabSz="313194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5592" dirty="0">
                <a:solidFill>
                  <a:prstClr val="black"/>
                </a:solidFill>
                <a:latin typeface="Frutiger 55 Roman" panose="02000503040000020004" pitchFamily="2" charset="0"/>
              </a:rPr>
              <a:t>Betriebspolitische Ziele</a:t>
            </a:r>
          </a:p>
          <a:p>
            <a:pPr marL="360000" defTabSz="313194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6166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 </a:t>
            </a:r>
          </a:p>
          <a:p>
            <a:pPr marL="360000" defTabSz="313194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6166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 </a:t>
            </a:r>
            <a:endParaRPr lang="de-DE" sz="6166" dirty="0">
              <a:solidFill>
                <a:prstClr val="black"/>
              </a:solidFill>
              <a:latin typeface="Calibri" panose="020F0502020204030204"/>
            </a:endParaRPr>
          </a:p>
          <a:p>
            <a:pPr marL="360000" defTabSz="313194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5592" dirty="0">
                <a:solidFill>
                  <a:prstClr val="black"/>
                </a:solidFill>
                <a:latin typeface="Frutiger 55 Roman" panose="02000503040000020004" pitchFamily="2" charset="0"/>
              </a:rPr>
              <a:t>Quantitative Ziele</a:t>
            </a:r>
          </a:p>
          <a:p>
            <a:pPr marL="360000" defTabSz="313194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6166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 </a:t>
            </a:r>
          </a:p>
          <a:p>
            <a:pPr marL="360000" defTabSz="313194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6166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 </a:t>
            </a:r>
          </a:p>
        </p:txBody>
      </p:sp>
      <p:sp>
        <p:nvSpPr>
          <p:cNvPr id="28" name="Eingekerbter Pfeil nach rechts 27"/>
          <p:cNvSpPr/>
          <p:nvPr/>
        </p:nvSpPr>
        <p:spPr>
          <a:xfrm>
            <a:off x="1818592" y="39134033"/>
            <a:ext cx="37495843" cy="2123726"/>
          </a:xfrm>
          <a:prstGeom prst="notchedRightArrow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13194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4971" dirty="0">
                <a:solidFill>
                  <a:prstClr val="black"/>
                </a:solidFill>
                <a:latin typeface="Frutiger 55 Roman" panose="02000503040000020004" pitchFamily="2" charset="0"/>
              </a:rPr>
              <a:t>Zeitstrahl</a:t>
            </a:r>
            <a:r>
              <a:rPr lang="de-DE" sz="4971" dirty="0">
                <a:solidFill>
                  <a:prstClr val="white"/>
                </a:solidFill>
                <a:latin typeface="Frutiger 55 Roman" panose="02000503040000020004" pitchFamily="2" charset="0"/>
              </a:rPr>
              <a:t> </a:t>
            </a:r>
          </a:p>
        </p:txBody>
      </p:sp>
      <p:cxnSp>
        <p:nvCxnSpPr>
          <p:cNvPr id="6" name="Gerader Verbinder 5"/>
          <p:cNvCxnSpPr/>
          <p:nvPr/>
        </p:nvCxnSpPr>
        <p:spPr>
          <a:xfrm>
            <a:off x="2984852" y="9214199"/>
            <a:ext cx="29632839" cy="0"/>
          </a:xfrm>
          <a:prstGeom prst="line">
            <a:avLst/>
          </a:prstGeom>
          <a:ln w="762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L-Form 42"/>
          <p:cNvSpPr/>
          <p:nvPr/>
        </p:nvSpPr>
        <p:spPr>
          <a:xfrm rot="5400000">
            <a:off x="28056507" y="25267133"/>
            <a:ext cx="2334894" cy="7676462"/>
          </a:xfrm>
          <a:prstGeom prst="corner">
            <a:avLst>
              <a:gd name="adj1" fmla="val 16120"/>
              <a:gd name="adj2" fmla="val 16110"/>
            </a:avLst>
          </a:prstGeom>
          <a:solidFill>
            <a:srgbClr val="ED1651"/>
          </a:solidFill>
          <a:ln w="25400" cap="flat" cmpd="sng" algn="ctr">
            <a:noFill/>
            <a:prstDash val="solid"/>
          </a:ln>
          <a:effectLst/>
        </p:spPr>
      </p:sp>
      <p:sp>
        <p:nvSpPr>
          <p:cNvPr id="44" name="Textfeld 43"/>
          <p:cNvSpPr txBox="1"/>
          <p:nvPr/>
        </p:nvSpPr>
        <p:spPr>
          <a:xfrm>
            <a:off x="25752924" y="28382139"/>
            <a:ext cx="6401549" cy="7616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313194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4349" b="1" dirty="0">
                <a:latin typeface="Frutiger 45 Light" panose="020B0500000000000000" pitchFamily="34" charset="0"/>
              </a:rPr>
              <a:t>Ziel: </a:t>
            </a:r>
          </a:p>
        </p:txBody>
      </p:sp>
      <p:sp>
        <p:nvSpPr>
          <p:cNvPr id="46" name="L-Form 45"/>
          <p:cNvSpPr/>
          <p:nvPr/>
        </p:nvSpPr>
        <p:spPr>
          <a:xfrm rot="5400000">
            <a:off x="20076938" y="27776169"/>
            <a:ext cx="2334894" cy="7676461"/>
          </a:xfrm>
          <a:prstGeom prst="corner">
            <a:avLst>
              <a:gd name="adj1" fmla="val 16120"/>
              <a:gd name="adj2" fmla="val 16110"/>
            </a:avLst>
          </a:prstGeom>
          <a:solidFill>
            <a:srgbClr val="ED1651"/>
          </a:solidFill>
          <a:ln w="25400" cap="flat" cmpd="sng" algn="ctr">
            <a:noFill/>
            <a:prstDash val="solid"/>
          </a:ln>
          <a:effectLst/>
        </p:spPr>
      </p:sp>
      <p:sp>
        <p:nvSpPr>
          <p:cNvPr id="47" name="Textfeld 46"/>
          <p:cNvSpPr txBox="1"/>
          <p:nvPr/>
        </p:nvSpPr>
        <p:spPr>
          <a:xfrm>
            <a:off x="17773356" y="30891175"/>
            <a:ext cx="6401549" cy="7616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313194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4349" b="1" dirty="0">
                <a:latin typeface="Frutiger 45 Light" panose="020B0500000000000000" pitchFamily="34" charset="0"/>
              </a:rPr>
              <a:t>Ziel: </a:t>
            </a:r>
          </a:p>
        </p:txBody>
      </p:sp>
      <p:sp>
        <p:nvSpPr>
          <p:cNvPr id="49" name="L-Form 48"/>
          <p:cNvSpPr/>
          <p:nvPr/>
        </p:nvSpPr>
        <p:spPr>
          <a:xfrm rot="5400000">
            <a:off x="11935403" y="30141381"/>
            <a:ext cx="2334894" cy="8000393"/>
          </a:xfrm>
          <a:prstGeom prst="corner">
            <a:avLst>
              <a:gd name="adj1" fmla="val 16120"/>
              <a:gd name="adj2" fmla="val 16110"/>
            </a:avLst>
          </a:prstGeom>
          <a:solidFill>
            <a:srgbClr val="ED1651"/>
          </a:solidFill>
          <a:ln w="25400" cap="flat" cmpd="sng" algn="ctr">
            <a:noFill/>
            <a:prstDash val="solid"/>
          </a:ln>
          <a:effectLst/>
        </p:spPr>
      </p:sp>
      <p:sp>
        <p:nvSpPr>
          <p:cNvPr id="50" name="Textfeld 49"/>
          <p:cNvSpPr txBox="1"/>
          <p:nvPr/>
        </p:nvSpPr>
        <p:spPr>
          <a:xfrm>
            <a:off x="9469855" y="33418353"/>
            <a:ext cx="6401549" cy="7616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313194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4349" b="1" dirty="0">
                <a:latin typeface="Frutiger 45 Light" panose="020B0500000000000000" pitchFamily="34" charset="0"/>
              </a:rPr>
              <a:t>Ziel: </a:t>
            </a:r>
          </a:p>
        </p:txBody>
      </p:sp>
      <p:sp>
        <p:nvSpPr>
          <p:cNvPr id="57" name="Textfeld 56"/>
          <p:cNvSpPr txBox="1"/>
          <p:nvPr/>
        </p:nvSpPr>
        <p:spPr>
          <a:xfrm>
            <a:off x="33378612" y="21683955"/>
            <a:ext cx="7676462" cy="3416320"/>
          </a:xfrm>
          <a:prstGeom prst="rect">
            <a:avLst/>
          </a:prstGeom>
          <a:noFill/>
          <a:ln w="571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313194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4800" dirty="0" smtClean="0">
                <a:solidFill>
                  <a:prstClr val="black"/>
                </a:solidFill>
                <a:latin typeface="Frutiger 55 Roman" panose="02000503040000020004" pitchFamily="2" charset="0"/>
              </a:rPr>
              <a:t/>
            </a:r>
            <a:br>
              <a:rPr lang="de-DE" sz="4800" dirty="0" smtClean="0">
                <a:solidFill>
                  <a:prstClr val="black"/>
                </a:solidFill>
                <a:latin typeface="Frutiger 55 Roman" panose="02000503040000020004" pitchFamily="2" charset="0"/>
              </a:rPr>
            </a:br>
            <a:endParaRPr lang="de-DE" sz="4800" dirty="0" smtClean="0">
              <a:solidFill>
                <a:prstClr val="black"/>
              </a:solidFill>
              <a:latin typeface="Frutiger 55 Roman" panose="02000503040000020004" pitchFamily="2" charset="0"/>
            </a:endParaRPr>
          </a:p>
          <a:p>
            <a:pPr defTabSz="313194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de-DE" sz="4800" dirty="0">
              <a:solidFill>
                <a:prstClr val="black"/>
              </a:solidFill>
              <a:latin typeface="Frutiger 55 Roman" panose="02000503040000020004" pitchFamily="2" charset="0"/>
            </a:endParaRPr>
          </a:p>
        </p:txBody>
      </p:sp>
      <p:sp>
        <p:nvSpPr>
          <p:cNvPr id="60" name="Textfeld 59"/>
          <p:cNvSpPr txBox="1"/>
          <p:nvPr/>
        </p:nvSpPr>
        <p:spPr>
          <a:xfrm>
            <a:off x="9066545" y="29275039"/>
            <a:ext cx="8036502" cy="3416320"/>
          </a:xfrm>
          <a:prstGeom prst="rect">
            <a:avLst/>
          </a:prstGeom>
          <a:noFill/>
          <a:ln w="571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313194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4800" dirty="0" smtClean="0">
                <a:solidFill>
                  <a:prstClr val="black"/>
                </a:solidFill>
                <a:latin typeface="Frutiger 55 Roman" panose="02000503040000020004" pitchFamily="2" charset="0"/>
              </a:rPr>
              <a:t/>
            </a:r>
            <a:br>
              <a:rPr lang="de-DE" sz="4800" dirty="0" smtClean="0">
                <a:solidFill>
                  <a:prstClr val="black"/>
                </a:solidFill>
                <a:latin typeface="Frutiger 55 Roman" panose="02000503040000020004" pitchFamily="2" charset="0"/>
              </a:rPr>
            </a:br>
            <a:endParaRPr lang="de-DE" sz="4800" dirty="0" smtClean="0">
              <a:solidFill>
                <a:prstClr val="black"/>
              </a:solidFill>
              <a:latin typeface="Frutiger 55 Roman" panose="02000503040000020004" pitchFamily="2" charset="0"/>
            </a:endParaRPr>
          </a:p>
          <a:p>
            <a:pPr defTabSz="313194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de-DE" sz="4800" dirty="0">
              <a:solidFill>
                <a:prstClr val="black"/>
              </a:solidFill>
              <a:latin typeface="Frutiger 55 Roman" panose="02000503040000020004" pitchFamily="2" charset="0"/>
            </a:endParaRPr>
          </a:p>
        </p:txBody>
      </p:sp>
      <p:sp>
        <p:nvSpPr>
          <p:cNvPr id="62" name="Textfeld 61"/>
          <p:cNvSpPr txBox="1"/>
          <p:nvPr/>
        </p:nvSpPr>
        <p:spPr>
          <a:xfrm>
            <a:off x="25385723" y="24299486"/>
            <a:ext cx="7676462" cy="3416320"/>
          </a:xfrm>
          <a:prstGeom prst="rect">
            <a:avLst/>
          </a:prstGeom>
          <a:noFill/>
          <a:ln w="571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313194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4800" dirty="0" smtClean="0">
                <a:solidFill>
                  <a:prstClr val="black"/>
                </a:solidFill>
                <a:latin typeface="Frutiger 55 Roman" panose="02000503040000020004" pitchFamily="2" charset="0"/>
              </a:rPr>
              <a:t/>
            </a:r>
            <a:br>
              <a:rPr lang="de-DE" sz="4800" dirty="0" smtClean="0">
                <a:solidFill>
                  <a:prstClr val="black"/>
                </a:solidFill>
                <a:latin typeface="Frutiger 55 Roman" panose="02000503040000020004" pitchFamily="2" charset="0"/>
              </a:rPr>
            </a:br>
            <a:endParaRPr lang="de-DE" sz="4800" dirty="0" smtClean="0">
              <a:solidFill>
                <a:prstClr val="black"/>
              </a:solidFill>
              <a:latin typeface="Frutiger 55 Roman" panose="02000503040000020004" pitchFamily="2" charset="0"/>
            </a:endParaRPr>
          </a:p>
          <a:p>
            <a:pPr defTabSz="313194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de-DE" sz="4800" dirty="0">
              <a:solidFill>
                <a:prstClr val="black"/>
              </a:solidFill>
              <a:latin typeface="Frutiger 55 Roman" panose="02000503040000020004" pitchFamily="2" charset="0"/>
            </a:endParaRPr>
          </a:p>
        </p:txBody>
      </p:sp>
      <p:sp>
        <p:nvSpPr>
          <p:cNvPr id="63" name="Textfeld 62"/>
          <p:cNvSpPr txBox="1"/>
          <p:nvPr/>
        </p:nvSpPr>
        <p:spPr>
          <a:xfrm>
            <a:off x="17406154" y="26808521"/>
            <a:ext cx="7676462" cy="3416320"/>
          </a:xfrm>
          <a:prstGeom prst="rect">
            <a:avLst/>
          </a:prstGeom>
          <a:noFill/>
          <a:ln w="571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313194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4800" dirty="0" smtClean="0">
                <a:solidFill>
                  <a:prstClr val="black"/>
                </a:solidFill>
                <a:latin typeface="Frutiger 55 Roman" panose="02000503040000020004" pitchFamily="2" charset="0"/>
              </a:rPr>
              <a:t/>
            </a:r>
            <a:br>
              <a:rPr lang="de-DE" sz="4800" dirty="0" smtClean="0">
                <a:solidFill>
                  <a:prstClr val="black"/>
                </a:solidFill>
                <a:latin typeface="Frutiger 55 Roman" panose="02000503040000020004" pitchFamily="2" charset="0"/>
              </a:rPr>
            </a:br>
            <a:endParaRPr lang="de-DE" sz="4800" dirty="0" smtClean="0">
              <a:solidFill>
                <a:prstClr val="black"/>
              </a:solidFill>
              <a:latin typeface="Frutiger 55 Roman" panose="02000503040000020004" pitchFamily="2" charset="0"/>
            </a:endParaRPr>
          </a:p>
          <a:p>
            <a:pPr defTabSz="313194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de-DE" sz="4800" dirty="0">
              <a:solidFill>
                <a:prstClr val="black"/>
              </a:solidFill>
              <a:latin typeface="Frutiger 55 Roman" panose="02000503040000020004" pitchFamily="2" charset="0"/>
            </a:endParaRPr>
          </a:p>
        </p:txBody>
      </p:sp>
      <p:sp>
        <p:nvSpPr>
          <p:cNvPr id="64" name="Textfeld 63"/>
          <p:cNvSpPr txBox="1"/>
          <p:nvPr/>
        </p:nvSpPr>
        <p:spPr>
          <a:xfrm>
            <a:off x="718147" y="31871946"/>
            <a:ext cx="8036502" cy="3416320"/>
          </a:xfrm>
          <a:prstGeom prst="rect">
            <a:avLst/>
          </a:prstGeom>
          <a:noFill/>
          <a:ln w="571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313194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4800" dirty="0" smtClean="0">
                <a:solidFill>
                  <a:prstClr val="black"/>
                </a:solidFill>
                <a:latin typeface="Frutiger 55 Roman" panose="02000503040000020004" pitchFamily="2" charset="0"/>
              </a:rPr>
              <a:t/>
            </a:r>
            <a:br>
              <a:rPr lang="de-DE" sz="4800" dirty="0" smtClean="0">
                <a:solidFill>
                  <a:prstClr val="black"/>
                </a:solidFill>
                <a:latin typeface="Frutiger 55 Roman" panose="02000503040000020004" pitchFamily="2" charset="0"/>
              </a:rPr>
            </a:br>
            <a:endParaRPr lang="de-DE" sz="4800" dirty="0" smtClean="0">
              <a:solidFill>
                <a:prstClr val="black"/>
              </a:solidFill>
              <a:latin typeface="Frutiger 55 Roman" panose="02000503040000020004" pitchFamily="2" charset="0"/>
            </a:endParaRPr>
          </a:p>
          <a:p>
            <a:pPr defTabSz="313194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de-DE" sz="4800" dirty="0">
              <a:solidFill>
                <a:prstClr val="black"/>
              </a:solidFill>
              <a:latin typeface="Frutiger 55 Roman" panose="02000503040000020004" pitchFamily="2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3578143" y="4533679"/>
            <a:ext cx="677781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6600" dirty="0" smtClean="0">
                <a:latin typeface="Frutiger 55 Roman" panose="02000503040000020004" pitchFamily="2" charset="0"/>
              </a:rPr>
              <a:t>Kampagnentitel</a:t>
            </a:r>
            <a:r>
              <a:rPr lang="de-DE" sz="5400" dirty="0" smtClean="0">
                <a:latin typeface="Frutiger 55 Roman" panose="02000503040000020004" pitchFamily="2" charset="0"/>
              </a:rPr>
              <a:t>:</a:t>
            </a:r>
            <a:endParaRPr lang="de-DE" sz="5400" dirty="0">
              <a:latin typeface="Frutiger 55 Roman" panose="02000503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70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erdi_PPT_Allgemein_neu_16_9" id="{84D8CBA5-DC6A-4DEB-ACA7-D0385D43ABD0}" vid="{F1D9594E-22A4-4AC0-8233-F94F22A19CE6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verdi_PPT_Allgemein_neu_16_9</Template>
  <TotalTime>0</TotalTime>
  <Words>101</Words>
  <Application>Microsoft Office PowerPoint</Application>
  <PresentationFormat>Benutzerdefiniert</PresentationFormat>
  <Paragraphs>23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</vt:i4>
      </vt:variant>
    </vt:vector>
  </HeadingPairs>
  <TitlesOfParts>
    <vt:vector size="12" baseType="lpstr">
      <vt:lpstr>Arial</vt:lpstr>
      <vt:lpstr>Calibri</vt:lpstr>
      <vt:lpstr>Frutiger 45 Light</vt:lpstr>
      <vt:lpstr>Frutiger 55 Roman</vt:lpstr>
      <vt:lpstr>Source Sans Pro</vt:lpstr>
      <vt:lpstr>Source Sans Pro Light</vt:lpstr>
      <vt:lpstr>Source Sans Pro Semibold</vt:lpstr>
      <vt:lpstr>Times</vt:lpstr>
      <vt:lpstr>Wingdings</vt:lpstr>
      <vt:lpstr>Benutzerdefiniertes Design</vt:lpstr>
      <vt:lpstr>Office</vt:lpstr>
      <vt:lpstr>PowerPoint-Präsentation</vt:lpstr>
    </vt:vector>
  </TitlesOfParts>
  <Company>Vereinte Dienstleistungsgewerkschaft ver.di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Organisieren. Stärken. Gewinnen. Zukunft der Mitgliedergewinnung</dc:title>
  <dc:creator>Thun, Anton</dc:creator>
  <cp:lastModifiedBy>Kornmesser, Anja</cp:lastModifiedBy>
  <cp:revision>167</cp:revision>
  <dcterms:created xsi:type="dcterms:W3CDTF">2022-05-25T07:46:49Z</dcterms:created>
  <dcterms:modified xsi:type="dcterms:W3CDTF">2023-09-06T08:31:05Z</dcterms:modified>
</cp:coreProperties>
</file>