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9" r:id="rId1"/>
    <p:sldMasterId id="2147483670" r:id="rId2"/>
  </p:sldMasterIdLst>
  <p:notesMasterIdLst>
    <p:notesMasterId r:id="rId4"/>
  </p:notesMasterIdLst>
  <p:sldIdLst>
    <p:sldId id="300" r:id="rId3"/>
  </p:sldIdLst>
  <p:sldSz cx="13442950" cy="756126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charset="0"/>
        <a:ea typeface="+mn-ea"/>
        <a:cs typeface="+mn-cs"/>
      </a:defRPr>
    </a:lvl1pPr>
    <a:lvl2pPr marL="521528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charset="0"/>
        <a:ea typeface="+mn-ea"/>
        <a:cs typeface="+mn-cs"/>
      </a:defRPr>
    </a:lvl2pPr>
    <a:lvl3pPr marL="1043056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charset="0"/>
        <a:ea typeface="+mn-ea"/>
        <a:cs typeface="+mn-cs"/>
      </a:defRPr>
    </a:lvl3pPr>
    <a:lvl4pPr marL="1564584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charset="0"/>
        <a:ea typeface="+mn-ea"/>
        <a:cs typeface="+mn-cs"/>
      </a:defRPr>
    </a:lvl4pPr>
    <a:lvl5pPr marL="2086112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charset="0"/>
        <a:ea typeface="+mn-ea"/>
        <a:cs typeface="+mn-cs"/>
      </a:defRPr>
    </a:lvl5pPr>
    <a:lvl6pPr marL="2607640" algn="l" defTabSz="1043056" rtl="0" eaLnBrk="1" latinLnBrk="0" hangingPunct="1">
      <a:defRPr sz="2700" kern="1200">
        <a:solidFill>
          <a:schemeClr val="tx1"/>
        </a:solidFill>
        <a:latin typeface="Times" charset="0"/>
        <a:ea typeface="+mn-ea"/>
        <a:cs typeface="+mn-cs"/>
      </a:defRPr>
    </a:lvl6pPr>
    <a:lvl7pPr marL="3129168" algn="l" defTabSz="1043056" rtl="0" eaLnBrk="1" latinLnBrk="0" hangingPunct="1">
      <a:defRPr sz="2700" kern="1200">
        <a:solidFill>
          <a:schemeClr val="tx1"/>
        </a:solidFill>
        <a:latin typeface="Times" charset="0"/>
        <a:ea typeface="+mn-ea"/>
        <a:cs typeface="+mn-cs"/>
      </a:defRPr>
    </a:lvl7pPr>
    <a:lvl8pPr marL="3650696" algn="l" defTabSz="1043056" rtl="0" eaLnBrk="1" latinLnBrk="0" hangingPunct="1">
      <a:defRPr sz="2700" kern="1200">
        <a:solidFill>
          <a:schemeClr val="tx1"/>
        </a:solidFill>
        <a:latin typeface="Times" charset="0"/>
        <a:ea typeface="+mn-ea"/>
        <a:cs typeface="+mn-cs"/>
      </a:defRPr>
    </a:lvl8pPr>
    <a:lvl9pPr marL="4172224" algn="l" defTabSz="1043056" rtl="0" eaLnBrk="1" latinLnBrk="0" hangingPunct="1">
      <a:defRPr sz="2700" kern="1200">
        <a:solidFill>
          <a:schemeClr val="tx1"/>
        </a:solidFill>
        <a:latin typeface="Times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ultjan, Angela" initials="SA" lastIdx="1" clrIdx="0">
    <p:extLst>
      <p:ext uri="{19B8F6BF-5375-455C-9EA6-DF929625EA0E}">
        <p15:presenceInfo xmlns:p15="http://schemas.microsoft.com/office/powerpoint/2012/main" userId="S-1-5-21-2475249613-440823905-3066272528-125056" providerId="AD"/>
      </p:ext>
    </p:extLst>
  </p:cmAuthor>
  <p:cmAuthor id="2" name="Van Kaldenkerken, Max" initials="VKM" lastIdx="4" clrIdx="1">
    <p:extLst>
      <p:ext uri="{19B8F6BF-5375-455C-9EA6-DF929625EA0E}">
        <p15:presenceInfo xmlns:p15="http://schemas.microsoft.com/office/powerpoint/2012/main" userId="S-1-5-21-2475249613-440823905-3066272528-127985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46"/>
    <a:srgbClr val="FFCCCC"/>
    <a:srgbClr val="D7E5F5"/>
    <a:srgbClr val="00692E"/>
    <a:srgbClr val="F3E75B"/>
    <a:srgbClr val="006176"/>
    <a:srgbClr val="00B0EA"/>
    <a:srgbClr val="141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93800" autoAdjust="0"/>
  </p:normalViewPr>
  <p:slideViewPr>
    <p:cSldViewPr>
      <p:cViewPr varScale="1">
        <p:scale>
          <a:sx n="91" d="100"/>
          <a:sy n="91" d="100"/>
        </p:scale>
        <p:origin x="198" y="102"/>
      </p:cViewPr>
      <p:guideLst>
        <p:guide orient="horz" pos="2382"/>
        <p:guide pos="4234"/>
      </p:guideLst>
    </p:cSldViewPr>
  </p:slideViewPr>
  <p:outlineViewPr>
    <p:cViewPr>
      <p:scale>
        <a:sx n="33" d="100"/>
        <a:sy n="33" d="100"/>
      </p:scale>
      <p:origin x="0" y="-5328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1508"/>
    </p:cViewPr>
  </p:sorterViewPr>
  <p:notesViewPr>
    <p:cSldViewPr>
      <p:cViewPr varScale="1">
        <p:scale>
          <a:sx n="84" d="100"/>
          <a:sy n="84" d="100"/>
        </p:scale>
        <p:origin x="319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FDE4C-1766-4C6A-8710-64EA57CA355D}" type="datetimeFigureOut">
              <a:rPr lang="de-DE" smtClean="0"/>
              <a:pPr/>
              <a:t>06.09.2023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E3A68-8B3B-4CDD-A779-85BB9A6571D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546811DD-F2D0-D84C-80F1-148E08C26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4"/>
            <a:ext cx="13440335" cy="756018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744811" y="1908128"/>
            <a:ext cx="8136904" cy="1620771"/>
          </a:xfrm>
        </p:spPr>
        <p:txBody>
          <a:bodyPr/>
          <a:lstStyle>
            <a:lvl1pPr algn="l">
              <a:lnSpc>
                <a:spcPts val="5760"/>
              </a:lnSpc>
              <a:defRPr sz="4800" b="1" spc="100" baseline="0">
                <a:solidFill>
                  <a:schemeClr val="bg1"/>
                </a:solidFill>
                <a:latin typeface="Frutiger 55 Roman" panose="02000503040000020004" pitchFamily="2" charset="0"/>
              </a:defRPr>
            </a:lvl1pPr>
          </a:lstStyle>
          <a:p>
            <a:r>
              <a:rPr lang="de-DE" dirty="0" smtClean="0"/>
              <a:t>Titel durch </a:t>
            </a:r>
            <a:r>
              <a:rPr lang="de-DE" dirty="0"/>
              <a:t>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44811" y="3564607"/>
            <a:ext cx="8136905" cy="1080120"/>
          </a:xfrm>
        </p:spPr>
        <p:txBody>
          <a:bodyPr>
            <a:noAutofit/>
          </a:bodyPr>
          <a:lstStyle>
            <a:lvl1pPr marL="0" indent="0" algn="l">
              <a:lnSpc>
                <a:spcPts val="5760"/>
              </a:lnSpc>
              <a:spcBef>
                <a:spcPts val="1200"/>
              </a:spcBef>
              <a:buNone/>
              <a:defRPr sz="4800" b="0">
                <a:solidFill>
                  <a:schemeClr val="bg1"/>
                </a:solidFill>
                <a:latin typeface="Frutiger 45 Light" panose="020B0500000000000000" pitchFamily="34" charset="0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Untertitel </a:t>
            </a:r>
            <a:r>
              <a:rPr lang="de-DE" dirty="0"/>
              <a:t>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061020-37C3-491F-A347-8500845054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0369" y="2095767"/>
            <a:ext cx="10082213" cy="2632440"/>
          </a:xfrm>
          <a:prstGeom prst="rect">
            <a:avLst/>
          </a:prstGeom>
        </p:spPr>
        <p:txBody>
          <a:bodyPr anchor="b"/>
          <a:lstStyle>
            <a:lvl1pPr algn="ctr">
              <a:defRPr sz="4851" b="1">
                <a:solidFill>
                  <a:srgbClr val="0E184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5BE39B9-04BF-4404-B59C-D5270E0E0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369" y="4829724"/>
            <a:ext cx="10082213" cy="182555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646">
                <a:solidFill>
                  <a:srgbClr val="0E184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504063" indent="0" algn="ctr">
              <a:buNone/>
              <a:defRPr sz="2205"/>
            </a:lvl2pPr>
            <a:lvl3pPr marL="1008126" indent="0" algn="ctr">
              <a:buNone/>
              <a:defRPr sz="1985"/>
            </a:lvl3pPr>
            <a:lvl4pPr marL="1512189" indent="0" algn="ctr">
              <a:buNone/>
              <a:defRPr sz="1764"/>
            </a:lvl4pPr>
            <a:lvl5pPr marL="2016252" indent="0" algn="ctr">
              <a:buNone/>
              <a:defRPr sz="1764"/>
            </a:lvl5pPr>
            <a:lvl6pPr marL="2520315" indent="0" algn="ctr">
              <a:buNone/>
              <a:defRPr sz="1764"/>
            </a:lvl6pPr>
            <a:lvl7pPr marL="3024378" indent="0" algn="ctr">
              <a:buNone/>
              <a:defRPr sz="1764"/>
            </a:lvl7pPr>
            <a:lvl8pPr marL="3528441" indent="0" algn="ctr">
              <a:buNone/>
              <a:defRPr sz="1764"/>
            </a:lvl8pPr>
            <a:lvl9pPr marL="4032504" indent="0" algn="ctr">
              <a:buNone/>
              <a:defRPr sz="1764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EDC98D3-1282-4010-93D8-4E60AB9F3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69055-9B30-4943-8059-3C59AE33D2E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123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AE4B6-90D3-4891-8966-31C548033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203" y="1153578"/>
            <a:ext cx="3680654" cy="465308"/>
          </a:xfrm>
          <a:prstGeom prst="rect">
            <a:avLst/>
          </a:prstGeom>
        </p:spPr>
        <p:txBody>
          <a:bodyPr/>
          <a:lstStyle>
            <a:lvl1pPr>
              <a:defRPr sz="1985" b="1">
                <a:solidFill>
                  <a:srgbClr val="0E184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36F0B4-8F79-4E0E-962D-C209770D2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C333B9-ABE1-439A-A428-B8FAC169102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7615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AE4B6-90D3-4891-8966-31C548033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203" y="1153578"/>
            <a:ext cx="3680654" cy="465308"/>
          </a:xfrm>
          <a:prstGeom prst="rect">
            <a:avLst/>
          </a:prstGeom>
        </p:spPr>
        <p:txBody>
          <a:bodyPr/>
          <a:lstStyle>
            <a:lvl1pPr>
              <a:defRPr sz="1985" b="1">
                <a:solidFill>
                  <a:srgbClr val="0E184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CB16E1-3D4B-4FBD-88C1-7D5F286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1009" y="7066874"/>
            <a:ext cx="3024664" cy="498962"/>
          </a:xfrm>
          <a:prstGeom prst="rect">
            <a:avLst/>
          </a:prstGeom>
        </p:spPr>
        <p:txBody>
          <a:bodyPr/>
          <a:lstStyle/>
          <a:p>
            <a:fld id="{01B85A17-9F46-487D-A1AA-CBA29FFEF16E}" type="datetime6">
              <a:rPr lang="de-DE" smtClean="0"/>
              <a:t>September 23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36F0B4-8F79-4E0E-962D-C209770D2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C333B9-ABE1-439A-A428-B8FAC169102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F19A0159-3B76-4C70-85FF-83E4828AB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5422" y="207874"/>
            <a:ext cx="6433873" cy="306445"/>
          </a:xfrm>
          <a:prstGeom prst="rect">
            <a:avLst/>
          </a:prstGeom>
        </p:spPr>
        <p:txBody>
          <a:bodyPr/>
          <a:lstStyle>
            <a:lvl1pPr algn="l">
              <a:defRPr sz="1323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Projektgruppe</a:t>
            </a:r>
            <a:r>
              <a:rPr lang="en-US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dirty="0"/>
              <a:t>— Zukunft der </a:t>
            </a:r>
            <a:r>
              <a:rPr lang="en-US" dirty="0" err="1"/>
              <a:t>Mitgliedergewinnung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16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AAE4B6-90D3-4891-8966-31C548033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4203" y="1124496"/>
            <a:ext cx="3680654" cy="465308"/>
          </a:xfrm>
          <a:prstGeom prst="rect">
            <a:avLst/>
          </a:prstGeom>
        </p:spPr>
        <p:txBody>
          <a:bodyPr/>
          <a:lstStyle>
            <a:lvl1pPr>
              <a:defRPr sz="3087" b="1">
                <a:solidFill>
                  <a:srgbClr val="0E184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195218-7BFB-4771-B121-B6036FEDB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4203" y="4482263"/>
            <a:ext cx="11594544" cy="2328125"/>
          </a:xfrm>
          <a:prstGeom prst="rect">
            <a:avLst/>
          </a:prstGeom>
        </p:spPr>
        <p:txBody>
          <a:bodyPr/>
          <a:lstStyle>
            <a:lvl1pPr>
              <a:defRPr sz="1985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  <a:lvl2pPr>
              <a:defRPr sz="1985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2pPr>
            <a:lvl3pPr>
              <a:defRPr sz="1985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3pPr>
            <a:lvl4pPr>
              <a:defRPr sz="1985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4pPr>
            <a:lvl5pPr>
              <a:defRPr sz="1985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CB16E1-3D4B-4FBD-88C1-7D5F286F7E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1009" y="7066874"/>
            <a:ext cx="3024664" cy="498962"/>
          </a:xfrm>
          <a:prstGeom prst="rect">
            <a:avLst/>
          </a:prstGeom>
        </p:spPr>
        <p:txBody>
          <a:bodyPr/>
          <a:lstStyle/>
          <a:p>
            <a:fld id="{01B85A17-9F46-487D-A1AA-CBA29FFEF16E}" type="datetime6">
              <a:rPr lang="de-DE" smtClean="0"/>
              <a:t>September 23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36F0B4-8F79-4E0E-962D-C209770D2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C333B9-ABE1-439A-A428-B8FAC169102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F19A0159-3B76-4C70-85FF-83E4828AB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5422" y="207874"/>
            <a:ext cx="6433873" cy="306445"/>
          </a:xfrm>
          <a:prstGeom prst="rect">
            <a:avLst/>
          </a:prstGeom>
        </p:spPr>
        <p:txBody>
          <a:bodyPr/>
          <a:lstStyle>
            <a:lvl1pPr algn="l">
              <a:defRPr sz="1323">
                <a:solidFill>
                  <a:schemeClr val="tx1"/>
                </a:solidFill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r>
              <a:rPr lang="en-US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Projektgruppe</a:t>
            </a:r>
            <a:r>
              <a:rPr lang="en-US" b="1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en-US" dirty="0"/>
              <a:t>— Zukunft der </a:t>
            </a:r>
            <a:r>
              <a:rPr lang="en-US" dirty="0" err="1"/>
              <a:t>Mitgliedergewinnung</a:t>
            </a:r>
            <a:endParaRPr lang="en-US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70F2568-AABD-474B-B7D2-A107F1898DBC}"/>
              </a:ext>
            </a:extLst>
          </p:cNvPr>
          <p:cNvSpPr txBox="1"/>
          <p:nvPr userDrawn="1"/>
        </p:nvSpPr>
        <p:spPr>
          <a:xfrm>
            <a:off x="10528157" y="949944"/>
            <a:ext cx="2549639" cy="550472"/>
          </a:xfrm>
          <a:prstGeom prst="rect">
            <a:avLst/>
          </a:prstGeom>
          <a:solidFill>
            <a:srgbClr val="0E184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977" b="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RUBRIK</a:t>
            </a:r>
            <a:endParaRPr lang="de-DE" sz="2977" b="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1FA3086-18F8-4DC6-9129-B36C4AE6C8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4203" y="2975498"/>
            <a:ext cx="4368959" cy="9416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63985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5200" y="1692399"/>
            <a:ext cx="11750655" cy="5400600"/>
          </a:xfrm>
        </p:spPr>
        <p:txBody>
          <a:bodyPr/>
          <a:lstStyle>
            <a:lvl1pPr>
              <a:defRPr sz="3200" b="0">
                <a:latin typeface="Frutiger 55 Roman" pitchFamily="2" charset="0"/>
              </a:defRPr>
            </a:lvl1pPr>
            <a:lvl2pPr>
              <a:defRPr sz="2800" b="0">
                <a:latin typeface="Frutiger 55 Roman" pitchFamily="2" charset="0"/>
              </a:defRPr>
            </a:lvl2pPr>
            <a:lvl3pPr>
              <a:defRPr sz="2400" b="0">
                <a:latin typeface="Frutiger 55 Roman" pitchFamily="2" charset="0"/>
              </a:defRPr>
            </a:lvl3pPr>
            <a:lvl4pPr>
              <a:defRPr sz="2200" b="0">
                <a:latin typeface="Frutiger 55 Roman" pitchFamily="2" charset="0"/>
              </a:defRPr>
            </a:lvl4pPr>
            <a:lvl5pPr>
              <a:defRPr sz="2000" b="0">
                <a:latin typeface="Frutiger 55 Roman" pitchFamily="2" charset="0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9" y="1075"/>
            <a:ext cx="13440335" cy="7560188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744811" y="1908128"/>
            <a:ext cx="8136904" cy="1620771"/>
          </a:xfrm>
        </p:spPr>
        <p:txBody>
          <a:bodyPr/>
          <a:lstStyle>
            <a:lvl1pPr algn="l">
              <a:lnSpc>
                <a:spcPts val="5760"/>
              </a:lnSpc>
              <a:defRPr sz="4800" b="1" spc="100" baseline="0">
                <a:solidFill>
                  <a:schemeClr val="bg1"/>
                </a:solidFill>
                <a:latin typeface="Frutiger 55 Roman" panose="02000503040000020004" pitchFamily="2" charset="0"/>
              </a:defRPr>
            </a:lvl1pPr>
          </a:lstStyle>
          <a:p>
            <a:r>
              <a:rPr lang="de-DE" dirty="0" smtClean="0"/>
              <a:t>Kapitel durch </a:t>
            </a:r>
            <a:r>
              <a:rPr lang="de-DE" dirty="0"/>
              <a:t>Klicken bearbeiten</a:t>
            </a:r>
          </a:p>
        </p:txBody>
      </p:sp>
      <p:sp>
        <p:nvSpPr>
          <p:cNvPr id="1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44811" y="3564607"/>
            <a:ext cx="8136905" cy="1080120"/>
          </a:xfrm>
        </p:spPr>
        <p:txBody>
          <a:bodyPr>
            <a:noAutofit/>
          </a:bodyPr>
          <a:lstStyle>
            <a:lvl1pPr marL="0" indent="0" algn="l">
              <a:lnSpc>
                <a:spcPts val="5760"/>
              </a:lnSpc>
              <a:spcBef>
                <a:spcPts val="1200"/>
              </a:spcBef>
              <a:buNone/>
              <a:defRPr sz="4800" b="0">
                <a:solidFill>
                  <a:schemeClr val="bg1"/>
                </a:solidFill>
                <a:latin typeface="Frutiger 45 Light" panose="020B0500000000000000" pitchFamily="34" charset="0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Untertitel </a:t>
            </a:r>
            <a:r>
              <a:rPr lang="de-DE" dirty="0"/>
              <a:t>durch Klicken bearbeiten</a:t>
            </a:r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20000" y="1764295"/>
            <a:ext cx="5760000" cy="5058000"/>
          </a:xfrm>
        </p:spPr>
        <p:txBody>
          <a:bodyPr/>
          <a:lstStyle>
            <a:lvl1pPr>
              <a:defRPr sz="4023"/>
            </a:lvl1pPr>
            <a:lvl2pPr>
              <a:defRPr sz="3394"/>
            </a:lvl2pPr>
            <a:lvl3pPr>
              <a:defRPr sz="2891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49467" y="1764294"/>
            <a:ext cx="5760000" cy="5058000"/>
          </a:xfrm>
        </p:spPr>
        <p:txBody>
          <a:bodyPr/>
          <a:lstStyle>
            <a:lvl1pPr>
              <a:defRPr sz="4023"/>
            </a:lvl1pPr>
            <a:lvl2pPr>
              <a:defRPr sz="3394"/>
            </a:lvl2pPr>
            <a:lvl3pPr>
              <a:defRPr sz="2891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13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4160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0000" y="1763999"/>
            <a:ext cx="5760000" cy="720000"/>
          </a:xfrm>
        </p:spPr>
        <p:txBody>
          <a:bodyPr bIns="0" anchor="b">
            <a:no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spc="-50" baseline="0">
                <a:latin typeface="Frutiger 45 Light" panose="020B0500000000000000" pitchFamily="34" charset="0"/>
              </a:defRPr>
            </a:lvl1pPr>
            <a:lvl2pPr marL="655613" indent="0">
              <a:buNone/>
              <a:defRPr sz="2891" b="1"/>
            </a:lvl2pPr>
            <a:lvl3pPr marL="1311226" indent="0">
              <a:buNone/>
              <a:defRPr sz="2640" b="1"/>
            </a:lvl3pPr>
            <a:lvl4pPr marL="1966839" indent="0">
              <a:buNone/>
              <a:defRPr sz="2263" b="1"/>
            </a:lvl4pPr>
            <a:lvl5pPr marL="2622451" indent="0">
              <a:buNone/>
              <a:defRPr sz="2263" b="1"/>
            </a:lvl5pPr>
            <a:lvl6pPr marL="3278064" indent="0">
              <a:buNone/>
              <a:defRPr sz="2263" b="1"/>
            </a:lvl6pPr>
            <a:lvl7pPr marL="3933677" indent="0">
              <a:buNone/>
              <a:defRPr sz="2263" b="1"/>
            </a:lvl7pPr>
            <a:lvl8pPr marL="4589290" indent="0">
              <a:buNone/>
              <a:defRPr sz="2263" b="1"/>
            </a:lvl8pPr>
            <a:lvl9pPr marL="5244903" indent="0">
              <a:buNone/>
              <a:defRPr sz="226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720000" y="2484487"/>
            <a:ext cx="5760000" cy="4338000"/>
          </a:xfrm>
        </p:spPr>
        <p:txBody>
          <a:bodyPr/>
          <a:lstStyle>
            <a:lvl1pPr>
              <a:defRPr sz="3394"/>
            </a:lvl1pPr>
            <a:lvl2pPr>
              <a:defRPr sz="2891"/>
            </a:lvl2pPr>
            <a:lvl3pPr>
              <a:defRPr sz="2640"/>
            </a:lvl3pPr>
            <a:lvl4pPr>
              <a:defRPr sz="2263"/>
            </a:lvl4pPr>
            <a:lvl5pPr>
              <a:defRPr sz="2263"/>
            </a:lvl5pPr>
            <a:lvl6pPr>
              <a:defRPr sz="2263"/>
            </a:lvl6pPr>
            <a:lvl7pPr>
              <a:defRPr sz="2263"/>
            </a:lvl7pPr>
            <a:lvl8pPr>
              <a:defRPr sz="2263"/>
            </a:lvl8pPr>
            <a:lvl9pPr>
              <a:defRPr sz="226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49467" y="1763999"/>
            <a:ext cx="5760000" cy="720000"/>
          </a:xfrm>
        </p:spPr>
        <p:txBody>
          <a:bodyPr bIns="0" anchor="b">
            <a:no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spc="-50" baseline="0">
                <a:latin typeface="Frutiger 45 Light" panose="020B0500000000000000" pitchFamily="34" charset="0"/>
              </a:defRPr>
            </a:lvl1pPr>
            <a:lvl2pPr marL="655613" indent="0">
              <a:buNone/>
              <a:defRPr sz="2891" b="1"/>
            </a:lvl2pPr>
            <a:lvl3pPr marL="1311226" indent="0">
              <a:buNone/>
              <a:defRPr sz="2640" b="1"/>
            </a:lvl3pPr>
            <a:lvl4pPr marL="1966839" indent="0">
              <a:buNone/>
              <a:defRPr sz="2263" b="1"/>
            </a:lvl4pPr>
            <a:lvl5pPr marL="2622451" indent="0">
              <a:buNone/>
              <a:defRPr sz="2263" b="1"/>
            </a:lvl5pPr>
            <a:lvl6pPr marL="3278064" indent="0">
              <a:buNone/>
              <a:defRPr sz="2263" b="1"/>
            </a:lvl6pPr>
            <a:lvl7pPr marL="3933677" indent="0">
              <a:buNone/>
              <a:defRPr sz="2263" b="1"/>
            </a:lvl7pPr>
            <a:lvl8pPr marL="4589290" indent="0">
              <a:buNone/>
              <a:defRPr sz="2263" b="1"/>
            </a:lvl8pPr>
            <a:lvl9pPr marL="5244903" indent="0">
              <a:buNone/>
              <a:defRPr sz="226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49467" y="2484487"/>
            <a:ext cx="5760640" cy="4338000"/>
          </a:xfrm>
        </p:spPr>
        <p:txBody>
          <a:bodyPr/>
          <a:lstStyle>
            <a:lvl1pPr>
              <a:defRPr sz="3394"/>
            </a:lvl1pPr>
            <a:lvl2pPr>
              <a:defRPr sz="2891"/>
            </a:lvl2pPr>
            <a:lvl3pPr>
              <a:defRPr sz="2640"/>
            </a:lvl3pPr>
            <a:lvl4pPr>
              <a:defRPr sz="2263"/>
            </a:lvl4pPr>
            <a:lvl5pPr>
              <a:defRPr sz="2263"/>
            </a:lvl5pPr>
            <a:lvl6pPr>
              <a:defRPr sz="2263"/>
            </a:lvl6pPr>
            <a:lvl7pPr>
              <a:defRPr sz="2263"/>
            </a:lvl7pPr>
            <a:lvl8pPr>
              <a:defRPr sz="2263"/>
            </a:lvl8pPr>
            <a:lvl9pPr>
              <a:defRPr sz="226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13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6381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4686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225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0000" y="1764487"/>
            <a:ext cx="4424400" cy="720000"/>
          </a:xfrm>
        </p:spPr>
        <p:txBody>
          <a:bodyPr bIns="0" anchor="b">
            <a:noAutofit/>
          </a:bodyPr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spc="-50" baseline="0">
                <a:latin typeface="Frutiger 45 Light" panose="020B0500000000000000" pitchFamily="34" charset="0"/>
              </a:defRPr>
            </a:lvl1pPr>
            <a:lvl2pPr marL="655613" indent="0">
              <a:buNone/>
              <a:defRPr sz="2891" b="1"/>
            </a:lvl2pPr>
            <a:lvl3pPr marL="1311226" indent="0">
              <a:buNone/>
              <a:defRPr sz="2640" b="1"/>
            </a:lvl3pPr>
            <a:lvl4pPr marL="1966839" indent="0">
              <a:buNone/>
              <a:defRPr sz="2263" b="1"/>
            </a:lvl4pPr>
            <a:lvl5pPr marL="2622451" indent="0">
              <a:buNone/>
              <a:defRPr sz="2263" b="1"/>
            </a:lvl5pPr>
            <a:lvl6pPr marL="3278064" indent="0">
              <a:buNone/>
              <a:defRPr sz="2263" b="1"/>
            </a:lvl6pPr>
            <a:lvl7pPr marL="3933677" indent="0">
              <a:buNone/>
              <a:defRPr sz="2263" b="1"/>
            </a:lvl7pPr>
            <a:lvl8pPr marL="4589290" indent="0">
              <a:buNone/>
              <a:defRPr sz="2263" b="1"/>
            </a:lvl8pPr>
            <a:lvl9pPr marL="5244903" indent="0">
              <a:buNone/>
              <a:defRPr sz="226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281315" y="1764488"/>
            <a:ext cx="7128792" cy="5058000"/>
          </a:xfrm>
        </p:spPr>
        <p:txBody>
          <a:bodyPr/>
          <a:lstStyle>
            <a:lvl1pPr>
              <a:defRPr sz="3394"/>
            </a:lvl1pPr>
            <a:lvl2pPr>
              <a:defRPr sz="2891"/>
            </a:lvl2pPr>
            <a:lvl3pPr>
              <a:defRPr sz="2640"/>
            </a:lvl3pPr>
            <a:lvl4pPr>
              <a:defRPr sz="2263"/>
            </a:lvl4pPr>
            <a:lvl5pPr>
              <a:defRPr sz="2263"/>
            </a:lvl5pPr>
            <a:lvl6pPr>
              <a:defRPr sz="2263"/>
            </a:lvl6pPr>
            <a:lvl7pPr>
              <a:defRPr sz="2263"/>
            </a:lvl7pPr>
            <a:lvl8pPr>
              <a:defRPr sz="2263"/>
            </a:lvl8pPr>
            <a:lvl9pPr>
              <a:defRPr sz="226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half" idx="2"/>
          </p:nvPr>
        </p:nvSpPr>
        <p:spPr>
          <a:xfrm>
            <a:off x="720000" y="2484487"/>
            <a:ext cx="4422638" cy="4338000"/>
          </a:xfrm>
        </p:spPr>
        <p:txBody>
          <a:bodyPr/>
          <a:lstStyle>
            <a:lvl1pPr marL="0" indent="0">
              <a:buNone/>
              <a:defRPr sz="2011"/>
            </a:lvl1pPr>
            <a:lvl2pPr marL="655613" indent="0">
              <a:buNone/>
              <a:defRPr sz="1760"/>
            </a:lvl2pPr>
            <a:lvl3pPr marL="1311226" indent="0">
              <a:buNone/>
              <a:defRPr sz="1383"/>
            </a:lvl3pPr>
            <a:lvl4pPr marL="1966839" indent="0">
              <a:buNone/>
              <a:defRPr sz="1257"/>
            </a:lvl4pPr>
            <a:lvl5pPr marL="2622451" indent="0">
              <a:buNone/>
              <a:defRPr sz="1257"/>
            </a:lvl5pPr>
            <a:lvl6pPr marL="3278064" indent="0">
              <a:buNone/>
              <a:defRPr sz="1257"/>
            </a:lvl6pPr>
            <a:lvl7pPr marL="3933677" indent="0">
              <a:buNone/>
              <a:defRPr sz="1257"/>
            </a:lvl7pPr>
            <a:lvl8pPr marL="4589290" indent="0">
              <a:buNone/>
              <a:defRPr sz="1257"/>
            </a:lvl8pPr>
            <a:lvl9pPr marL="5244903" indent="0">
              <a:buNone/>
              <a:defRPr sz="125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13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59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nhaltsplatzhalter 4">
            <a:extLst>
              <a:ext uri="{FF2B5EF4-FFF2-40B4-BE49-F238E27FC236}">
                <a16:creationId xmlns:a16="http://schemas.microsoft.com/office/drawing/2014/main" id="{CF14AD2C-4A17-5341-90E1-0BA6A4D64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" y="736"/>
            <a:ext cx="13440334" cy="7560187"/>
          </a:xfrm>
          <a:prstGeom prst="rect">
            <a:avLst/>
          </a:prstGeom>
        </p:spPr>
      </p:pic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634912" y="1476121"/>
            <a:ext cx="8065770" cy="4536758"/>
          </a:xfrm>
        </p:spPr>
        <p:txBody>
          <a:bodyPr/>
          <a:lstStyle>
            <a:lvl1pPr marL="0" indent="0">
              <a:buNone/>
              <a:defRPr sz="4651">
                <a:latin typeface="Frutiger 45 Light" panose="020B0500000000000000" pitchFamily="34" charset="0"/>
              </a:defRPr>
            </a:lvl1pPr>
            <a:lvl2pPr marL="655613" indent="0">
              <a:buNone/>
              <a:defRPr sz="4023"/>
            </a:lvl2pPr>
            <a:lvl3pPr marL="1311226" indent="0">
              <a:buNone/>
              <a:defRPr sz="3394"/>
            </a:lvl3pPr>
            <a:lvl4pPr marL="1966839" indent="0">
              <a:buNone/>
              <a:defRPr sz="2891"/>
            </a:lvl4pPr>
            <a:lvl5pPr marL="2622451" indent="0">
              <a:buNone/>
              <a:defRPr sz="2891"/>
            </a:lvl5pPr>
            <a:lvl6pPr marL="3278064" indent="0">
              <a:buNone/>
              <a:defRPr sz="2891"/>
            </a:lvl6pPr>
            <a:lvl7pPr marL="3933677" indent="0">
              <a:buNone/>
              <a:defRPr sz="2891"/>
            </a:lvl7pPr>
            <a:lvl8pPr marL="4589290" indent="0">
              <a:buNone/>
              <a:defRPr sz="2891"/>
            </a:lvl8pPr>
            <a:lvl9pPr marL="5244903" indent="0">
              <a:buNone/>
              <a:defRPr sz="2891"/>
            </a:lvl9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634912" y="6012879"/>
            <a:ext cx="8065770" cy="792258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 baseline="0"/>
            </a:lvl1pPr>
            <a:lvl2pPr marL="655613" indent="0">
              <a:buNone/>
              <a:defRPr sz="1760"/>
            </a:lvl2pPr>
            <a:lvl3pPr marL="1311226" indent="0">
              <a:buNone/>
              <a:defRPr sz="1383"/>
            </a:lvl3pPr>
            <a:lvl4pPr marL="1966839" indent="0">
              <a:buNone/>
              <a:defRPr sz="1257"/>
            </a:lvl4pPr>
            <a:lvl5pPr marL="2622451" indent="0">
              <a:buNone/>
              <a:defRPr sz="1257"/>
            </a:lvl5pPr>
            <a:lvl6pPr marL="3278064" indent="0">
              <a:buNone/>
              <a:defRPr sz="1257"/>
            </a:lvl6pPr>
            <a:lvl7pPr marL="3933677" indent="0">
              <a:buNone/>
              <a:defRPr sz="1257"/>
            </a:lvl7pPr>
            <a:lvl8pPr marL="4589290" indent="0">
              <a:buNone/>
              <a:defRPr sz="1257"/>
            </a:lvl8pPr>
            <a:lvl9pPr marL="5244903" indent="0">
              <a:buNone/>
              <a:defRPr sz="125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1992981" y="7279200"/>
            <a:ext cx="740950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6" name="Titel 1"/>
          <p:cNvSpPr>
            <a:spLocks noGrp="1"/>
          </p:cNvSpPr>
          <p:nvPr>
            <p:ph type="title"/>
          </p:nvPr>
        </p:nvSpPr>
        <p:spPr>
          <a:xfrm>
            <a:off x="745200" y="612279"/>
            <a:ext cx="10800811" cy="864096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400" b="1" cap="none" spc="100" baseline="0">
                <a:solidFill>
                  <a:schemeClr val="tx1"/>
                </a:solidFill>
                <a:latin typeface="Frutiger 45 Light" panose="020B0500000000000000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458650" y="7279200"/>
            <a:ext cx="4525653" cy="144000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3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539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9079" y="128592"/>
            <a:ext cx="11871725" cy="1032098"/>
          </a:xfrm>
          <a:prstGeom prst="rect">
            <a:avLst/>
          </a:prstGeom>
        </p:spPr>
        <p:txBody>
          <a:bodyPr vert="horz" lIns="104306" tIns="52153" rIns="104306" bIns="52153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99080" y="1764296"/>
            <a:ext cx="11750655" cy="439810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950387" y="7279203"/>
            <a:ext cx="1450607" cy="14399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29.06. – 30.06.2022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458650" y="7279200"/>
            <a:ext cx="4525653" cy="144000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00">
                <a:solidFill>
                  <a:schemeClr val="bg1">
                    <a:lumMod val="65000"/>
                  </a:schemeClr>
                </a:solidFill>
                <a:latin typeface="Frutiger 55 Roman" pitchFamily="2" charset="0"/>
              </a:defRPr>
            </a:lvl1pPr>
          </a:lstStyle>
          <a:p>
            <a:r>
              <a:rPr lang="de-DE" dirty="0" smtClean="0"/>
              <a:t>Zukunft der Mitgliedergewinnung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992981" y="7279200"/>
            <a:ext cx="740950" cy="144000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00">
                <a:solidFill>
                  <a:schemeClr val="bg1"/>
                </a:solidFill>
                <a:latin typeface="Frutiger 55 Roman" pitchFamily="2" charset="0"/>
              </a:defRPr>
            </a:lvl1pPr>
          </a:lstStyle>
          <a:p>
            <a:fld id="{128960CF-E280-4FC7-ADCB-56302A179E58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hf hdr="0"/>
  <p:txStyles>
    <p:titleStyle>
      <a:lvl1pPr algn="ctr" defTabSz="1043056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Frutiger 55 Roman" pitchFamily="2" charset="0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48133B0-395D-4B16-B70F-60BBDD90B6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37261" y="7067968"/>
            <a:ext cx="1336621" cy="493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/>
                </a:solidFill>
                <a:latin typeface="Frutiger 45 Light" panose="020B0500000000000000" pitchFamily="34" charset="0"/>
                <a:ea typeface="Frutiger 45 Light" panose="020B0500000000000000" pitchFamily="34" charset="0"/>
              </a:defRPr>
            </a:lvl1pPr>
          </a:lstStyle>
          <a:p>
            <a:fld id="{BEC333B9-ABE1-439A-A428-B8FAC1691024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52E14904-A98A-4E61-9E22-8226D9B476C3}"/>
              </a:ext>
            </a:extLst>
          </p:cNvPr>
          <p:cNvCxnSpPr>
            <a:cxnSpLocks/>
          </p:cNvCxnSpPr>
          <p:nvPr userDrawn="1"/>
        </p:nvCxnSpPr>
        <p:spPr>
          <a:xfrm>
            <a:off x="5837261" y="7314615"/>
            <a:ext cx="347788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51FE2B91-536A-46E0-82BD-567D7538AF1C}"/>
              </a:ext>
            </a:extLst>
          </p:cNvPr>
          <p:cNvSpPr/>
          <p:nvPr userDrawn="1"/>
        </p:nvSpPr>
        <p:spPr>
          <a:xfrm>
            <a:off x="373236" y="754380"/>
            <a:ext cx="12696478" cy="6312495"/>
          </a:xfrm>
          <a:prstGeom prst="rect">
            <a:avLst/>
          </a:prstGeom>
          <a:solidFill>
            <a:srgbClr val="F4F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77"/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67CE991E-D454-431E-9A4F-D3D3CF482A96}"/>
              </a:ext>
            </a:extLst>
          </p:cNvPr>
          <p:cNvCxnSpPr>
            <a:cxnSpLocks/>
          </p:cNvCxnSpPr>
          <p:nvPr userDrawn="1"/>
        </p:nvCxnSpPr>
        <p:spPr>
          <a:xfrm>
            <a:off x="6826094" y="7314615"/>
            <a:ext cx="3477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Grafik 34">
            <a:extLst>
              <a:ext uri="{FF2B5EF4-FFF2-40B4-BE49-F238E27FC236}">
                <a16:creationId xmlns:a16="http://schemas.microsoft.com/office/drawing/2014/main" id="{AC99CD0F-C1CF-4C79-A66F-61955550B3D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11" y="159138"/>
            <a:ext cx="403935" cy="40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0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hdr="0"/>
  <p:txStyles>
    <p:titleStyle>
      <a:lvl1pPr algn="l" defTabSz="1008126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32" indent="-252032" algn="l" defTabSz="1008126" rtl="0" eaLnBrk="1" latinLnBrk="0" hangingPunct="1">
        <a:lnSpc>
          <a:spcPct val="90000"/>
        </a:lnSpc>
        <a:spcBef>
          <a:spcPts val="1103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95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158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221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284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2347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6410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0473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4536" indent="-252032" algn="l" defTabSz="1008126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126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189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252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315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4378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8441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2504" algn="l" defTabSz="1008126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60CF-E280-4FC7-ADCB-56302A179E58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Projekt Zukunft der Mitgliedergewinnung</a:t>
            </a:r>
            <a:endParaRPr lang="de-DE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816819" y="1012259"/>
            <a:ext cx="6327917" cy="4770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43056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400" b="1" kern="1200" cap="none" spc="100" baseline="0">
                <a:solidFill>
                  <a:schemeClr val="tx1"/>
                </a:solidFill>
                <a:latin typeface="Frutiger 45 Light" panose="020B0500000000000000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de-DE" sz="4410" dirty="0" smtClean="0">
                <a:latin typeface="Arial Black" panose="020B0A04020102020204" pitchFamily="34" charset="0"/>
              </a:rPr>
              <a:t>Planung (Blanko)</a:t>
            </a:r>
            <a:endParaRPr lang="de-DE" dirty="0">
              <a:latin typeface="Arial Black" panose="020B0A040201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960835" y="1728604"/>
            <a:ext cx="2620034" cy="172124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>
                <a:solidFill>
                  <a:prstClr val="black"/>
                </a:solidFill>
                <a:latin typeface="Calibri" panose="020F0502020204030204"/>
              </a:rPr>
              <a:t>Betrieb: 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 smtClean="0">
                <a:solidFill>
                  <a:prstClr val="black"/>
                </a:solidFill>
                <a:latin typeface="Calibri" panose="020F0502020204030204"/>
              </a:rPr>
              <a:t>AN ____ / Mitglieder ____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>
                <a:solidFill>
                  <a:prstClr val="black"/>
                </a:solidFill>
                <a:latin typeface="Calibri" panose="020F0502020204030204"/>
              </a:rPr>
              <a:t>v</a:t>
            </a:r>
            <a:r>
              <a:rPr lang="de-DE" sz="1764" dirty="0" smtClean="0">
                <a:solidFill>
                  <a:prstClr val="black"/>
                </a:solidFill>
                <a:latin typeface="Calibri" panose="020F0502020204030204"/>
              </a:rPr>
              <a:t>er.di-HA</a:t>
            </a:r>
            <a:r>
              <a:rPr lang="de-DE" sz="1764" dirty="0" smtClean="0">
                <a:solidFill>
                  <a:prstClr val="black"/>
                </a:solidFill>
                <a:latin typeface="Calibri" panose="020F0502020204030204"/>
              </a:rPr>
              <a:t>: 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>
                <a:solidFill>
                  <a:prstClr val="black"/>
                </a:solidFill>
                <a:latin typeface="Calibri" panose="020F0502020204030204"/>
              </a:rPr>
              <a:t>v</a:t>
            </a:r>
            <a:r>
              <a:rPr lang="de-DE" sz="1764" smtClean="0">
                <a:solidFill>
                  <a:prstClr val="black"/>
                </a:solidFill>
                <a:latin typeface="Calibri" panose="020F0502020204030204"/>
              </a:rPr>
              <a:t>er.di-EA</a:t>
            </a:r>
            <a:r>
              <a:rPr lang="de-DE" sz="1764" dirty="0" smtClean="0">
                <a:solidFill>
                  <a:prstClr val="black"/>
                </a:solidFill>
                <a:latin typeface="Calibri" panose="020F0502020204030204"/>
              </a:rPr>
              <a:t>: 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>
                <a:solidFill>
                  <a:prstClr val="black"/>
                </a:solidFill>
                <a:latin typeface="Calibri" panose="020F0502020204030204"/>
              </a:rPr>
              <a:t>BRV:  	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dirty="0">
                <a:solidFill>
                  <a:prstClr val="black"/>
                </a:solidFill>
                <a:latin typeface="Calibri" panose="020F0502020204030204"/>
              </a:rPr>
              <a:t>(VKL:)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385023" y="5809948"/>
            <a:ext cx="3986250" cy="6353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b="1" dirty="0">
                <a:solidFill>
                  <a:srgbClr val="0070C0"/>
                </a:solidFill>
                <a:latin typeface="Calibri" panose="020F0502020204030204"/>
              </a:rPr>
              <a:t>Ziel: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764" b="1" dirty="0">
              <a:solidFill>
                <a:srgbClr val="0070C0"/>
              </a:solidFill>
              <a:latin typeface="Calibri" panose="020F0502020204030204"/>
            </a:endParaRPr>
          </a:p>
        </p:txBody>
      </p:sp>
      <p:sp>
        <p:nvSpPr>
          <p:cNvPr id="10" name="L-Form 9"/>
          <p:cNvSpPr/>
          <p:nvPr/>
        </p:nvSpPr>
        <p:spPr>
          <a:xfrm rot="5400000">
            <a:off x="3039157" y="4687336"/>
            <a:ext cx="751611" cy="127685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</p:sp>
      <p:sp>
        <p:nvSpPr>
          <p:cNvPr id="11" name="L-Form 10"/>
          <p:cNvSpPr/>
          <p:nvPr/>
        </p:nvSpPr>
        <p:spPr>
          <a:xfrm rot="5400000">
            <a:off x="1665344" y="5456982"/>
            <a:ext cx="599000" cy="1226772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</p:sp>
      <p:sp>
        <p:nvSpPr>
          <p:cNvPr id="12" name="Textfeld 11"/>
          <p:cNvSpPr txBox="1"/>
          <p:nvPr/>
        </p:nvSpPr>
        <p:spPr>
          <a:xfrm>
            <a:off x="1325893" y="5262462"/>
            <a:ext cx="1277901" cy="32996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544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770973" y="4434016"/>
            <a:ext cx="1277901" cy="32996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544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221615" y="3842914"/>
            <a:ext cx="1277901" cy="32996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544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713363" y="3128697"/>
            <a:ext cx="1277901" cy="32996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544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7296626" y="2547043"/>
            <a:ext cx="1277901" cy="32996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544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L-Form 16"/>
          <p:cNvSpPr/>
          <p:nvPr/>
        </p:nvSpPr>
        <p:spPr>
          <a:xfrm rot="5400000">
            <a:off x="4507571" y="4096912"/>
            <a:ext cx="751611" cy="127685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</p:sp>
      <p:sp>
        <p:nvSpPr>
          <p:cNvPr id="18" name="L-Form 17"/>
          <p:cNvSpPr/>
          <p:nvPr/>
        </p:nvSpPr>
        <p:spPr>
          <a:xfrm rot="5400000">
            <a:off x="5998618" y="3392129"/>
            <a:ext cx="751611" cy="127685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</p:sp>
      <p:sp>
        <p:nvSpPr>
          <p:cNvPr id="19" name="L-Form 18"/>
          <p:cNvSpPr/>
          <p:nvPr/>
        </p:nvSpPr>
        <p:spPr>
          <a:xfrm rot="5400000">
            <a:off x="7560294" y="2779206"/>
            <a:ext cx="751611" cy="127685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</p:sp>
      <p:sp>
        <p:nvSpPr>
          <p:cNvPr id="22" name="Textfeld 21"/>
          <p:cNvSpPr txBox="1"/>
          <p:nvPr/>
        </p:nvSpPr>
        <p:spPr>
          <a:xfrm>
            <a:off x="4367483" y="4463852"/>
            <a:ext cx="3986250" cy="3638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b="1" dirty="0">
                <a:solidFill>
                  <a:srgbClr val="0070C0"/>
                </a:solidFill>
                <a:latin typeface="Calibri" panose="020F0502020204030204"/>
              </a:rPr>
              <a:t>Ziel: 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2827662" y="5011082"/>
            <a:ext cx="3986250" cy="3638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b="1" dirty="0">
                <a:solidFill>
                  <a:srgbClr val="0070C0"/>
                </a:solidFill>
                <a:latin typeface="Calibri" panose="020F0502020204030204"/>
              </a:rPr>
              <a:t>Ziel: 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7418848" y="3121586"/>
            <a:ext cx="3986250" cy="3638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b="1" dirty="0">
                <a:solidFill>
                  <a:srgbClr val="0070C0"/>
                </a:solidFill>
                <a:latin typeface="Calibri" panose="020F0502020204030204"/>
              </a:rPr>
              <a:t>Ziel: 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786552" y="3736979"/>
            <a:ext cx="3986250" cy="3638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764" b="1" dirty="0">
                <a:solidFill>
                  <a:srgbClr val="0070C0"/>
                </a:solidFill>
                <a:latin typeface="Calibri" panose="020F0502020204030204"/>
              </a:rPr>
              <a:t>Ziel: 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9385771" y="1504946"/>
            <a:ext cx="2800160" cy="1925142"/>
          </a:xfrm>
          <a:prstGeom prst="rect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</a:rPr>
              <a:t>Betriebspolitische Ziele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</a:t>
            </a:r>
            <a:endParaRPr lang="de-DE" sz="1985" dirty="0">
              <a:solidFill>
                <a:prstClr val="black"/>
              </a:solidFill>
              <a:latin typeface="Calibri" panose="020F0502020204030204"/>
            </a:endParaRP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</a:rPr>
              <a:t>Quantitative Ziele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 </a:t>
            </a:r>
          </a:p>
          <a:p>
            <a:pPr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</a:t>
            </a:r>
            <a:endParaRPr lang="de-DE" sz="1985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8" name="Eingekerbter Pfeil nach rechts 27"/>
          <p:cNvSpPr/>
          <p:nvPr/>
        </p:nvSpPr>
        <p:spPr>
          <a:xfrm>
            <a:off x="1377132" y="6400894"/>
            <a:ext cx="9270212" cy="466870"/>
          </a:xfrm>
          <a:prstGeom prst="notchedRightArrow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0812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985" dirty="0">
                <a:solidFill>
                  <a:prstClr val="black"/>
                </a:solidFill>
                <a:latin typeface="Calibri" panose="020F0502020204030204"/>
              </a:rPr>
              <a:t>Zeitstrahl</a:t>
            </a:r>
            <a:r>
              <a:rPr lang="de-DE" sz="1985" dirty="0">
                <a:solidFill>
                  <a:prstClr val="white"/>
                </a:solidFill>
                <a:latin typeface="Calibri" panose="020F0502020204030204"/>
              </a:rPr>
              <a:t>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466" y="6137473"/>
            <a:ext cx="1001203" cy="65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0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erdi_PPT_Allgemein_neu_16_9" id="{84D8CBA5-DC6A-4DEB-ACA7-D0385D43ABD0}" vid="{F1D9594E-22A4-4AC0-8233-F94F22A19CE6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verdi_PPT_Allgemein_neu_16_9</Template>
  <TotalTime>0</TotalTime>
  <Words>45</Words>
  <Application>Microsoft Office PowerPoint</Application>
  <PresentationFormat>Benutzerdefiniert</PresentationFormat>
  <Paragraphs>21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</vt:i4>
      </vt:variant>
    </vt:vector>
  </HeadingPairs>
  <TitlesOfParts>
    <vt:vector size="13" baseType="lpstr">
      <vt:lpstr>Arial</vt:lpstr>
      <vt:lpstr>Arial Black</vt:lpstr>
      <vt:lpstr>Calibri</vt:lpstr>
      <vt:lpstr>Frutiger 45 Light</vt:lpstr>
      <vt:lpstr>Frutiger 55 Roman</vt:lpstr>
      <vt:lpstr>Source Sans Pro</vt:lpstr>
      <vt:lpstr>Source Sans Pro Light</vt:lpstr>
      <vt:lpstr>Source Sans Pro Semibold</vt:lpstr>
      <vt:lpstr>Times</vt:lpstr>
      <vt:lpstr>Wingdings</vt:lpstr>
      <vt:lpstr>Benutzerdefiniertes Design</vt:lpstr>
      <vt:lpstr>Office</vt:lpstr>
      <vt:lpstr>PowerPoint-Präsentation</vt:lpstr>
    </vt:vector>
  </TitlesOfParts>
  <Company>Vereinte Dienstleistungsgewerkschaft ver.di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Organisieren. Stärken. Gewinnen. Zukunft der Mitgliedergewinnung</dc:title>
  <dc:creator>Thun, Anton</dc:creator>
  <cp:lastModifiedBy>Kornmesser, Anja</cp:lastModifiedBy>
  <cp:revision>146</cp:revision>
  <dcterms:created xsi:type="dcterms:W3CDTF">2022-05-25T07:46:49Z</dcterms:created>
  <dcterms:modified xsi:type="dcterms:W3CDTF">2023-09-06T08:38:15Z</dcterms:modified>
</cp:coreProperties>
</file>